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>
        <p:scale>
          <a:sx n="125" d="100"/>
          <a:sy n="125" d="100"/>
        </p:scale>
        <p:origin x="4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Lando" userId="a16d01e44e8bbab5" providerId="LiveId" clId="{4A9472B6-5FA4-4EFF-9612-6C2FAC1F1C7A}"/>
    <pc:docChg chg="undo custSel mod addSld modSld">
      <pc:chgData name="Thomas Lando" userId="a16d01e44e8bbab5" providerId="LiveId" clId="{4A9472B6-5FA4-4EFF-9612-6C2FAC1F1C7A}" dt="2020-07-19T02:48:38.190" v="3870" actId="14100"/>
      <pc:docMkLst>
        <pc:docMk/>
      </pc:docMkLst>
      <pc:sldChg chg="delSp delDesignElem">
        <pc:chgData name="Thomas Lando" userId="a16d01e44e8bbab5" providerId="LiveId" clId="{4A9472B6-5FA4-4EFF-9612-6C2FAC1F1C7A}" dt="2020-07-15T09:51:19.185" v="47"/>
        <pc:sldMkLst>
          <pc:docMk/>
          <pc:sldMk cId="2447665350" sldId="257"/>
        </pc:sldMkLst>
        <pc:spChg chg="del">
          <ac:chgData name="Thomas Lando" userId="a16d01e44e8bbab5" providerId="LiveId" clId="{4A9472B6-5FA4-4EFF-9612-6C2FAC1F1C7A}" dt="2020-07-15T09:51:19.185" v="47"/>
          <ac:spMkLst>
            <pc:docMk/>
            <pc:sldMk cId="2447665350" sldId="257"/>
            <ac:spMk id="12" creationId="{82184FF4-7029-4ED7-813A-192E60608764}"/>
          </ac:spMkLst>
        </pc:spChg>
        <pc:spChg chg="del">
          <ac:chgData name="Thomas Lando" userId="a16d01e44e8bbab5" providerId="LiveId" clId="{4A9472B6-5FA4-4EFF-9612-6C2FAC1F1C7A}" dt="2020-07-15T09:51:19.185" v="47"/>
          <ac:spMkLst>
            <pc:docMk/>
            <pc:sldMk cId="2447665350" sldId="257"/>
            <ac:spMk id="14" creationId="{AAA7AB09-557C-41AD-9113-FF9F68FA1035}"/>
          </ac:spMkLst>
        </pc:spChg>
        <pc:spChg chg="del">
          <ac:chgData name="Thomas Lando" userId="a16d01e44e8bbab5" providerId="LiveId" clId="{4A9472B6-5FA4-4EFF-9612-6C2FAC1F1C7A}" dt="2020-07-15T09:51:19.185" v="47"/>
          <ac:spMkLst>
            <pc:docMk/>
            <pc:sldMk cId="2447665350" sldId="257"/>
            <ac:spMk id="16" creationId="{EF99ECAA-1F11-4937-BBA6-51935AB44C9D}"/>
          </ac:spMkLst>
        </pc:spChg>
        <pc:spChg chg="del">
          <ac:chgData name="Thomas Lando" userId="a16d01e44e8bbab5" providerId="LiveId" clId="{4A9472B6-5FA4-4EFF-9612-6C2FAC1F1C7A}" dt="2020-07-15T09:51:19.185" v="47"/>
          <ac:spMkLst>
            <pc:docMk/>
            <pc:sldMk cId="2447665350" sldId="257"/>
            <ac:spMk id="24" creationId="{1DB043B4-68C6-45B9-82AC-A5800EADB8DB}"/>
          </ac:spMkLst>
        </pc:spChg>
        <pc:grpChg chg="del">
          <ac:chgData name="Thomas Lando" userId="a16d01e44e8bbab5" providerId="LiveId" clId="{4A9472B6-5FA4-4EFF-9612-6C2FAC1F1C7A}" dt="2020-07-15T09:51:19.185" v="47"/>
          <ac:grpSpMkLst>
            <pc:docMk/>
            <pc:sldMk cId="2447665350" sldId="257"/>
            <ac:grpSpMk id="18" creationId="{79DE9FAB-6BBA-4CFE-B67D-77B47F01ECA4}"/>
          </ac:grpSpMkLst>
        </pc:grpChg>
      </pc:sldChg>
      <pc:sldChg chg="modSp">
        <pc:chgData name="Thomas Lando" userId="a16d01e44e8bbab5" providerId="LiveId" clId="{4A9472B6-5FA4-4EFF-9612-6C2FAC1F1C7A}" dt="2020-07-15T09:51:19.185" v="47"/>
        <pc:sldMkLst>
          <pc:docMk/>
          <pc:sldMk cId="2443621779" sldId="258"/>
        </pc:sldMkLst>
        <pc:spChg chg="mod">
          <ac:chgData name="Thomas Lando" userId="a16d01e44e8bbab5" providerId="LiveId" clId="{4A9472B6-5FA4-4EFF-9612-6C2FAC1F1C7A}" dt="2020-07-15T09:51:19.185" v="47"/>
          <ac:spMkLst>
            <pc:docMk/>
            <pc:sldMk cId="2443621779" sldId="258"/>
            <ac:spMk id="2" creationId="{E3512F6F-E7A2-4E69-B8DA-A179ED86CCB6}"/>
          </ac:spMkLst>
        </pc:spChg>
        <pc:spChg chg="mod">
          <ac:chgData name="Thomas Lando" userId="a16d01e44e8bbab5" providerId="LiveId" clId="{4A9472B6-5FA4-4EFF-9612-6C2FAC1F1C7A}" dt="2020-07-15T09:51:19.185" v="47"/>
          <ac:spMkLst>
            <pc:docMk/>
            <pc:sldMk cId="2443621779" sldId="258"/>
            <ac:spMk id="3" creationId="{95A587B9-67AB-419F-B3B6-555D45CD031F}"/>
          </ac:spMkLst>
        </pc:spChg>
      </pc:sldChg>
      <pc:sldChg chg="addSp delSp modSp mod">
        <pc:chgData name="Thomas Lando" userId="a16d01e44e8bbab5" providerId="LiveId" clId="{4A9472B6-5FA4-4EFF-9612-6C2FAC1F1C7A}" dt="2020-07-15T09:47:35.715" v="13" actId="1076"/>
        <pc:sldMkLst>
          <pc:docMk/>
          <pc:sldMk cId="3635327984" sldId="259"/>
        </pc:sldMkLst>
        <pc:spChg chg="del">
          <ac:chgData name="Thomas Lando" userId="a16d01e44e8bbab5" providerId="LiveId" clId="{4A9472B6-5FA4-4EFF-9612-6C2FAC1F1C7A}" dt="2020-07-15T09:14:08.360" v="0" actId="478"/>
          <ac:spMkLst>
            <pc:docMk/>
            <pc:sldMk cId="3635327984" sldId="259"/>
            <ac:spMk id="2" creationId="{A3DF24D1-76BD-4AC3-B71A-2806FB3C56D6}"/>
          </ac:spMkLst>
        </pc:spChg>
        <pc:spChg chg="del">
          <ac:chgData name="Thomas Lando" userId="a16d01e44e8bbab5" providerId="LiveId" clId="{4A9472B6-5FA4-4EFF-9612-6C2FAC1F1C7A}" dt="2020-07-15T09:14:10.465" v="1" actId="478"/>
          <ac:spMkLst>
            <pc:docMk/>
            <pc:sldMk cId="3635327984" sldId="259"/>
            <ac:spMk id="3" creationId="{D8DF6736-5AA6-454F-846C-4CADA2844073}"/>
          </ac:spMkLst>
        </pc:spChg>
        <pc:picChg chg="add mod">
          <ac:chgData name="Thomas Lando" userId="a16d01e44e8bbab5" providerId="LiveId" clId="{4A9472B6-5FA4-4EFF-9612-6C2FAC1F1C7A}" dt="2020-07-15T09:47:32.545" v="12" actId="1076"/>
          <ac:picMkLst>
            <pc:docMk/>
            <pc:sldMk cId="3635327984" sldId="259"/>
            <ac:picMk id="5" creationId="{50D8F7D2-94EE-4891-91E8-DEF854F9EE77}"/>
          </ac:picMkLst>
        </pc:picChg>
        <pc:picChg chg="add mod">
          <ac:chgData name="Thomas Lando" userId="a16d01e44e8bbab5" providerId="LiveId" clId="{4A9472B6-5FA4-4EFF-9612-6C2FAC1F1C7A}" dt="2020-07-15T09:47:35.715" v="13" actId="1076"/>
          <ac:picMkLst>
            <pc:docMk/>
            <pc:sldMk cId="3635327984" sldId="259"/>
            <ac:picMk id="7" creationId="{B1CF5772-DBD1-4745-8046-3836A505207B}"/>
          </ac:picMkLst>
        </pc:picChg>
      </pc:sldChg>
      <pc:sldChg chg="addSp delSp modSp new mod setBg delDesignElem">
        <pc:chgData name="Thomas Lando" userId="a16d01e44e8bbab5" providerId="LiveId" clId="{4A9472B6-5FA4-4EFF-9612-6C2FAC1F1C7A}" dt="2020-07-15T09:51:19.185" v="47"/>
        <pc:sldMkLst>
          <pc:docMk/>
          <pc:sldMk cId="2251126753" sldId="260"/>
        </pc:sldMkLst>
        <pc:spChg chg="mod ord">
          <ac:chgData name="Thomas Lando" userId="a16d01e44e8bbab5" providerId="LiveId" clId="{4A9472B6-5FA4-4EFF-9612-6C2FAC1F1C7A}" dt="2020-07-15T09:50:36.304" v="44" actId="26606"/>
          <ac:spMkLst>
            <pc:docMk/>
            <pc:sldMk cId="2251126753" sldId="260"/>
            <ac:spMk id="2" creationId="{1433C528-023C-4107-80E2-5BD4F45F8632}"/>
          </ac:spMkLst>
        </pc:spChg>
        <pc:spChg chg="del">
          <ac:chgData name="Thomas Lando" userId="a16d01e44e8bbab5" providerId="LiveId" clId="{4A9472B6-5FA4-4EFF-9612-6C2FAC1F1C7A}" dt="2020-07-15T09:49:47.111" v="35" actId="478"/>
          <ac:spMkLst>
            <pc:docMk/>
            <pc:sldMk cId="2251126753" sldId="260"/>
            <ac:spMk id="3" creationId="{540983A9-E144-4334-9201-EDABB0767DEB}"/>
          </ac:spMkLst>
        </pc:spChg>
        <pc:spChg chg="add del">
          <ac:chgData name="Thomas Lando" userId="a16d01e44e8bbab5" providerId="LiveId" clId="{4A9472B6-5FA4-4EFF-9612-6C2FAC1F1C7A}" dt="2020-07-15T09:50:31.360" v="39" actId="26606"/>
          <ac:spMkLst>
            <pc:docMk/>
            <pc:sldMk cId="2251126753" sldId="260"/>
            <ac:spMk id="9" creationId="{82184FF4-7029-4ED7-813A-192E60608764}"/>
          </ac:spMkLst>
        </pc:spChg>
        <pc:spChg chg="add del">
          <ac:chgData name="Thomas Lando" userId="a16d01e44e8bbab5" providerId="LiveId" clId="{4A9472B6-5FA4-4EFF-9612-6C2FAC1F1C7A}" dt="2020-07-15T09:50:31.360" v="39" actId="26606"/>
          <ac:spMkLst>
            <pc:docMk/>
            <pc:sldMk cId="2251126753" sldId="260"/>
            <ac:spMk id="11" creationId="{AAA7AB09-557C-41AD-9113-FF9F68FA1035}"/>
          </ac:spMkLst>
        </pc:spChg>
        <pc:spChg chg="add del">
          <ac:chgData name="Thomas Lando" userId="a16d01e44e8bbab5" providerId="LiveId" clId="{4A9472B6-5FA4-4EFF-9612-6C2FAC1F1C7A}" dt="2020-07-15T09:50:31.360" v="39" actId="26606"/>
          <ac:spMkLst>
            <pc:docMk/>
            <pc:sldMk cId="2251126753" sldId="260"/>
            <ac:spMk id="13" creationId="{EF99ECAA-1F11-4937-BBA6-51935AB44C9D}"/>
          </ac:spMkLst>
        </pc:spChg>
        <pc:spChg chg="add del">
          <ac:chgData name="Thomas Lando" userId="a16d01e44e8bbab5" providerId="LiveId" clId="{4A9472B6-5FA4-4EFF-9612-6C2FAC1F1C7A}" dt="2020-07-15T09:50:31.360" v="39" actId="26606"/>
          <ac:spMkLst>
            <pc:docMk/>
            <pc:sldMk cId="2251126753" sldId="260"/>
            <ac:spMk id="21" creationId="{1DB043B4-68C6-45B9-82AC-A5800EADB8DB}"/>
          </ac:spMkLst>
        </pc:spChg>
        <pc:spChg chg="add del">
          <ac:chgData name="Thomas Lando" userId="a16d01e44e8bbab5" providerId="LiveId" clId="{4A9472B6-5FA4-4EFF-9612-6C2FAC1F1C7A}" dt="2020-07-15T09:50:31.360" v="39" actId="26606"/>
          <ac:spMkLst>
            <pc:docMk/>
            <pc:sldMk cId="2251126753" sldId="260"/>
            <ac:spMk id="23" creationId="{AD4EA4DF-0E7C-4098-86F6-7D0ACAEFC0BF}"/>
          </ac:spMkLst>
        </pc:spChg>
        <pc:spChg chg="add del">
          <ac:chgData name="Thomas Lando" userId="a16d01e44e8bbab5" providerId="LiveId" clId="{4A9472B6-5FA4-4EFF-9612-6C2FAC1F1C7A}" dt="2020-07-15T09:50:31.360" v="39" actId="26606"/>
          <ac:spMkLst>
            <pc:docMk/>
            <pc:sldMk cId="2251126753" sldId="260"/>
            <ac:spMk id="25" creationId="{FE05BC49-0F00-4C85-9AF5-A0CC5B39C8D2}"/>
          </ac:spMkLst>
        </pc:spChg>
        <pc:spChg chg="add del">
          <ac:chgData name="Thomas Lando" userId="a16d01e44e8bbab5" providerId="LiveId" clId="{4A9472B6-5FA4-4EFF-9612-6C2FAC1F1C7A}" dt="2020-07-15T09:50:34.223" v="41" actId="26606"/>
          <ac:spMkLst>
            <pc:docMk/>
            <pc:sldMk cId="2251126753" sldId="260"/>
            <ac:spMk id="27" creationId="{94459D96-B947-4C7F-8BCA-915F8B07C0AA}"/>
          </ac:spMkLst>
        </pc:spChg>
        <pc:spChg chg="add del">
          <ac:chgData name="Thomas Lando" userId="a16d01e44e8bbab5" providerId="LiveId" clId="{4A9472B6-5FA4-4EFF-9612-6C2FAC1F1C7A}" dt="2020-07-15T09:50:34.223" v="41" actId="26606"/>
          <ac:spMkLst>
            <pc:docMk/>
            <pc:sldMk cId="2251126753" sldId="260"/>
            <ac:spMk id="28" creationId="{82184FF4-7029-4ED7-813A-192E60608764}"/>
          </ac:spMkLst>
        </pc:spChg>
        <pc:spChg chg="add del">
          <ac:chgData name="Thomas Lando" userId="a16d01e44e8bbab5" providerId="LiveId" clId="{4A9472B6-5FA4-4EFF-9612-6C2FAC1F1C7A}" dt="2020-07-15T09:50:34.223" v="41" actId="26606"/>
          <ac:spMkLst>
            <pc:docMk/>
            <pc:sldMk cId="2251126753" sldId="260"/>
            <ac:spMk id="29" creationId="{AAA7AB09-557C-41AD-9113-FF9F68FA1035}"/>
          </ac:spMkLst>
        </pc:spChg>
        <pc:spChg chg="add del">
          <ac:chgData name="Thomas Lando" userId="a16d01e44e8bbab5" providerId="LiveId" clId="{4A9472B6-5FA4-4EFF-9612-6C2FAC1F1C7A}" dt="2020-07-15T09:50:34.223" v="41" actId="26606"/>
          <ac:spMkLst>
            <pc:docMk/>
            <pc:sldMk cId="2251126753" sldId="260"/>
            <ac:spMk id="30" creationId="{EF99ECAA-1F11-4937-BBA6-51935AB44C9D}"/>
          </ac:spMkLst>
        </pc:spChg>
        <pc:spChg chg="add del">
          <ac:chgData name="Thomas Lando" userId="a16d01e44e8bbab5" providerId="LiveId" clId="{4A9472B6-5FA4-4EFF-9612-6C2FAC1F1C7A}" dt="2020-07-15T09:50:34.223" v="41" actId="26606"/>
          <ac:spMkLst>
            <pc:docMk/>
            <pc:sldMk cId="2251126753" sldId="260"/>
            <ac:spMk id="36" creationId="{1DB043B4-68C6-45B9-82AC-A5800EADB8DB}"/>
          </ac:spMkLst>
        </pc:spChg>
        <pc:spChg chg="add del">
          <ac:chgData name="Thomas Lando" userId="a16d01e44e8bbab5" providerId="LiveId" clId="{4A9472B6-5FA4-4EFF-9612-6C2FAC1F1C7A}" dt="2020-07-15T09:50:36.272" v="43" actId="26606"/>
          <ac:spMkLst>
            <pc:docMk/>
            <pc:sldMk cId="2251126753" sldId="260"/>
            <ac:spMk id="40" creationId="{82184FF4-7029-4ED7-813A-192E60608764}"/>
          </ac:spMkLst>
        </pc:spChg>
        <pc:spChg chg="add del">
          <ac:chgData name="Thomas Lando" userId="a16d01e44e8bbab5" providerId="LiveId" clId="{4A9472B6-5FA4-4EFF-9612-6C2FAC1F1C7A}" dt="2020-07-15T09:50:36.272" v="43" actId="26606"/>
          <ac:spMkLst>
            <pc:docMk/>
            <pc:sldMk cId="2251126753" sldId="260"/>
            <ac:spMk id="41" creationId="{AAA7AB09-557C-41AD-9113-FF9F68FA1035}"/>
          </ac:spMkLst>
        </pc:spChg>
        <pc:spChg chg="add del">
          <ac:chgData name="Thomas Lando" userId="a16d01e44e8bbab5" providerId="LiveId" clId="{4A9472B6-5FA4-4EFF-9612-6C2FAC1F1C7A}" dt="2020-07-15T09:50:36.272" v="43" actId="26606"/>
          <ac:spMkLst>
            <pc:docMk/>
            <pc:sldMk cId="2251126753" sldId="260"/>
            <ac:spMk id="42" creationId="{EF99ECAA-1F11-4937-BBA6-51935AB44C9D}"/>
          </ac:spMkLst>
        </pc:spChg>
        <pc:spChg chg="add del">
          <ac:chgData name="Thomas Lando" userId="a16d01e44e8bbab5" providerId="LiveId" clId="{4A9472B6-5FA4-4EFF-9612-6C2FAC1F1C7A}" dt="2020-07-15T09:50:36.272" v="43" actId="26606"/>
          <ac:spMkLst>
            <pc:docMk/>
            <pc:sldMk cId="2251126753" sldId="260"/>
            <ac:spMk id="44" creationId="{1DB043B4-68C6-45B9-82AC-A5800EADB8DB}"/>
          </ac:spMkLst>
        </pc:spChg>
        <pc:spChg chg="add del">
          <ac:chgData name="Thomas Lando" userId="a16d01e44e8bbab5" providerId="LiveId" clId="{4A9472B6-5FA4-4EFF-9612-6C2FAC1F1C7A}" dt="2020-07-15T09:50:36.272" v="43" actId="26606"/>
          <ac:spMkLst>
            <pc:docMk/>
            <pc:sldMk cId="2251126753" sldId="260"/>
            <ac:spMk id="45" creationId="{61B0F92C-925A-4D2E-839E-EB381378C315}"/>
          </ac:spMkLst>
        </pc:spChg>
        <pc:spChg chg="add del">
          <ac:chgData name="Thomas Lando" userId="a16d01e44e8bbab5" providerId="LiveId" clId="{4A9472B6-5FA4-4EFF-9612-6C2FAC1F1C7A}" dt="2020-07-15T09:51:19.185" v="47"/>
          <ac:spMkLst>
            <pc:docMk/>
            <pc:sldMk cId="2251126753" sldId="260"/>
            <ac:spMk id="47" creationId="{82184FF4-7029-4ED7-813A-192E60608764}"/>
          </ac:spMkLst>
        </pc:spChg>
        <pc:spChg chg="add del">
          <ac:chgData name="Thomas Lando" userId="a16d01e44e8bbab5" providerId="LiveId" clId="{4A9472B6-5FA4-4EFF-9612-6C2FAC1F1C7A}" dt="2020-07-15T09:51:19.185" v="47"/>
          <ac:spMkLst>
            <pc:docMk/>
            <pc:sldMk cId="2251126753" sldId="260"/>
            <ac:spMk id="48" creationId="{AAA7AB09-557C-41AD-9113-FF9F68FA1035}"/>
          </ac:spMkLst>
        </pc:spChg>
        <pc:spChg chg="add del">
          <ac:chgData name="Thomas Lando" userId="a16d01e44e8bbab5" providerId="LiveId" clId="{4A9472B6-5FA4-4EFF-9612-6C2FAC1F1C7A}" dt="2020-07-15T09:51:19.185" v="47"/>
          <ac:spMkLst>
            <pc:docMk/>
            <pc:sldMk cId="2251126753" sldId="260"/>
            <ac:spMk id="49" creationId="{EF99ECAA-1F11-4937-BBA6-51935AB44C9D}"/>
          </ac:spMkLst>
        </pc:spChg>
        <pc:spChg chg="add del">
          <ac:chgData name="Thomas Lando" userId="a16d01e44e8bbab5" providerId="LiveId" clId="{4A9472B6-5FA4-4EFF-9612-6C2FAC1F1C7A}" dt="2020-07-15T09:51:19.185" v="47"/>
          <ac:spMkLst>
            <pc:docMk/>
            <pc:sldMk cId="2251126753" sldId="260"/>
            <ac:spMk id="55" creationId="{1DB043B4-68C6-45B9-82AC-A5800EADB8DB}"/>
          </ac:spMkLst>
        </pc:spChg>
        <pc:spChg chg="add del">
          <ac:chgData name="Thomas Lando" userId="a16d01e44e8bbab5" providerId="LiveId" clId="{4A9472B6-5FA4-4EFF-9612-6C2FAC1F1C7A}" dt="2020-07-15T09:51:19.185" v="47"/>
          <ac:spMkLst>
            <pc:docMk/>
            <pc:sldMk cId="2251126753" sldId="260"/>
            <ac:spMk id="58" creationId="{94459D96-B947-4C7F-8BCA-915F8B07C0AA}"/>
          </ac:spMkLst>
        </pc:spChg>
        <pc:grpChg chg="add del">
          <ac:chgData name="Thomas Lando" userId="a16d01e44e8bbab5" providerId="LiveId" clId="{4A9472B6-5FA4-4EFF-9612-6C2FAC1F1C7A}" dt="2020-07-15T09:50:31.360" v="39" actId="26606"/>
          <ac:grpSpMkLst>
            <pc:docMk/>
            <pc:sldMk cId="2251126753" sldId="260"/>
            <ac:grpSpMk id="15" creationId="{79DE9FAB-6BBA-4CFE-B67D-77B47F01ECA4}"/>
          </ac:grpSpMkLst>
        </pc:grpChg>
        <pc:grpChg chg="add del">
          <ac:chgData name="Thomas Lando" userId="a16d01e44e8bbab5" providerId="LiveId" clId="{4A9472B6-5FA4-4EFF-9612-6C2FAC1F1C7A}" dt="2020-07-15T09:50:34.223" v="41" actId="26606"/>
          <ac:grpSpMkLst>
            <pc:docMk/>
            <pc:sldMk cId="2251126753" sldId="260"/>
            <ac:grpSpMk id="31" creationId="{79DE9FAB-6BBA-4CFE-B67D-77B47F01ECA4}"/>
          </ac:grpSpMkLst>
        </pc:grpChg>
        <pc:grpChg chg="add del">
          <ac:chgData name="Thomas Lando" userId="a16d01e44e8bbab5" providerId="LiveId" clId="{4A9472B6-5FA4-4EFF-9612-6C2FAC1F1C7A}" dt="2020-07-15T09:50:34.223" v="41" actId="26606"/>
          <ac:grpSpMkLst>
            <pc:docMk/>
            <pc:sldMk cId="2251126753" sldId="260"/>
            <ac:grpSpMk id="37" creationId="{73840CF4-F848-4FE0-AEA6-C9E806911B9E}"/>
          </ac:grpSpMkLst>
        </pc:grpChg>
        <pc:grpChg chg="add del">
          <ac:chgData name="Thomas Lando" userId="a16d01e44e8bbab5" providerId="LiveId" clId="{4A9472B6-5FA4-4EFF-9612-6C2FAC1F1C7A}" dt="2020-07-15T09:50:36.272" v="43" actId="26606"/>
          <ac:grpSpMkLst>
            <pc:docMk/>
            <pc:sldMk cId="2251126753" sldId="260"/>
            <ac:grpSpMk id="43" creationId="{79DE9FAB-6BBA-4CFE-B67D-77B47F01ECA4}"/>
          </ac:grpSpMkLst>
        </pc:grpChg>
        <pc:grpChg chg="add del">
          <ac:chgData name="Thomas Lando" userId="a16d01e44e8bbab5" providerId="LiveId" clId="{4A9472B6-5FA4-4EFF-9612-6C2FAC1F1C7A}" dt="2020-07-15T09:51:19.185" v="47"/>
          <ac:grpSpMkLst>
            <pc:docMk/>
            <pc:sldMk cId="2251126753" sldId="260"/>
            <ac:grpSpMk id="50" creationId="{79DE9FAB-6BBA-4CFE-B67D-77B47F01ECA4}"/>
          </ac:grpSpMkLst>
        </pc:grpChg>
        <pc:grpChg chg="add del">
          <ac:chgData name="Thomas Lando" userId="a16d01e44e8bbab5" providerId="LiveId" clId="{4A9472B6-5FA4-4EFF-9612-6C2FAC1F1C7A}" dt="2020-07-15T09:51:19.185" v="47"/>
          <ac:grpSpMkLst>
            <pc:docMk/>
            <pc:sldMk cId="2251126753" sldId="260"/>
            <ac:grpSpMk id="56" creationId="{73840CF4-F848-4FE0-AEA6-C9E806911B9E}"/>
          </ac:grpSpMkLst>
        </pc:grpChg>
        <pc:picChg chg="add mod">
          <ac:chgData name="Thomas Lando" userId="a16d01e44e8bbab5" providerId="LiveId" clId="{4A9472B6-5FA4-4EFF-9612-6C2FAC1F1C7A}" dt="2020-07-15T09:50:36.304" v="44" actId="26606"/>
          <ac:picMkLst>
            <pc:docMk/>
            <pc:sldMk cId="2251126753" sldId="260"/>
            <ac:picMk id="4" creationId="{509743FB-87DD-4F83-B12B-2B44DF367C84}"/>
          </ac:picMkLst>
        </pc:picChg>
      </pc:sldChg>
      <pc:sldChg chg="addSp delSp modSp new mod setBg">
        <pc:chgData name="Thomas Lando" userId="a16d01e44e8bbab5" providerId="LiveId" clId="{4A9472B6-5FA4-4EFF-9612-6C2FAC1F1C7A}" dt="2020-07-19T02:19:57.514" v="3853" actId="20577"/>
        <pc:sldMkLst>
          <pc:docMk/>
          <pc:sldMk cId="1657504689" sldId="261"/>
        </pc:sldMkLst>
        <pc:spChg chg="mod">
          <ac:chgData name="Thomas Lando" userId="a16d01e44e8bbab5" providerId="LiveId" clId="{4A9472B6-5FA4-4EFF-9612-6C2FAC1F1C7A}" dt="2020-07-16T06:41:21.317" v="1244" actId="26606"/>
          <ac:spMkLst>
            <pc:docMk/>
            <pc:sldMk cId="1657504689" sldId="261"/>
            <ac:spMk id="2" creationId="{591401CF-27E3-44D7-9883-DBB26183E23A}"/>
          </ac:spMkLst>
        </pc:spChg>
        <pc:spChg chg="add del mod">
          <ac:chgData name="Thomas Lando" userId="a16d01e44e8bbab5" providerId="LiveId" clId="{4A9472B6-5FA4-4EFF-9612-6C2FAC1F1C7A}" dt="2020-07-16T06:41:21.317" v="1244" actId="26606"/>
          <ac:spMkLst>
            <pc:docMk/>
            <pc:sldMk cId="1657504689" sldId="261"/>
            <ac:spMk id="3" creationId="{8C44AEE0-7734-448D-AA90-CDE0932F64F7}"/>
          </ac:spMkLst>
        </pc:spChg>
        <pc:spChg chg="add del">
          <ac:chgData name="Thomas Lando" userId="a16d01e44e8bbab5" providerId="LiveId" clId="{4A9472B6-5FA4-4EFF-9612-6C2FAC1F1C7A}" dt="2020-07-16T06:41:21.267" v="1243" actId="26606"/>
          <ac:spMkLst>
            <pc:docMk/>
            <pc:sldMk cId="1657504689" sldId="261"/>
            <ac:spMk id="9" creationId="{60B7752B-728D-4CA3-8923-C4F7F77029E3}"/>
          </ac:spMkLst>
        </pc:spChg>
        <pc:spChg chg="add del">
          <ac:chgData name="Thomas Lando" userId="a16d01e44e8bbab5" providerId="LiveId" clId="{4A9472B6-5FA4-4EFF-9612-6C2FAC1F1C7A}" dt="2020-07-16T06:41:21.267" v="1243" actId="26606"/>
          <ac:spMkLst>
            <pc:docMk/>
            <pc:sldMk cId="1657504689" sldId="261"/>
            <ac:spMk id="11" creationId="{429899A3-416E-4DB5-846D-023526052013}"/>
          </ac:spMkLst>
        </pc:spChg>
        <pc:spChg chg="add">
          <ac:chgData name="Thomas Lando" userId="a16d01e44e8bbab5" providerId="LiveId" clId="{4A9472B6-5FA4-4EFF-9612-6C2FAC1F1C7A}" dt="2020-07-16T06:41:21.317" v="1244" actId="26606"/>
          <ac:spMkLst>
            <pc:docMk/>
            <pc:sldMk cId="1657504689" sldId="261"/>
            <ac:spMk id="13" creationId="{60B7752B-728D-4CA3-8923-C4F7F77029E3}"/>
          </ac:spMkLst>
        </pc:spChg>
        <pc:spChg chg="add">
          <ac:chgData name="Thomas Lando" userId="a16d01e44e8bbab5" providerId="LiveId" clId="{4A9472B6-5FA4-4EFF-9612-6C2FAC1F1C7A}" dt="2020-07-16T06:41:21.317" v="1244" actId="26606"/>
          <ac:spMkLst>
            <pc:docMk/>
            <pc:sldMk cId="1657504689" sldId="261"/>
            <ac:spMk id="14" creationId="{88392DC7-0988-443B-A0D0-E726C7DB622B}"/>
          </ac:spMkLst>
        </pc:spChg>
        <pc:graphicFrameChg chg="add del">
          <ac:chgData name="Thomas Lando" userId="a16d01e44e8bbab5" providerId="LiveId" clId="{4A9472B6-5FA4-4EFF-9612-6C2FAC1F1C7A}" dt="2020-07-16T06:41:21.267" v="1243" actId="26606"/>
          <ac:graphicFrameMkLst>
            <pc:docMk/>
            <pc:sldMk cId="1657504689" sldId="261"/>
            <ac:graphicFrameMk id="5" creationId="{6FFE15F9-D1E8-4987-99F1-7DC4705CE96E}"/>
          </ac:graphicFrameMkLst>
        </pc:graphicFrameChg>
        <pc:graphicFrameChg chg="add mod">
          <ac:chgData name="Thomas Lando" userId="a16d01e44e8bbab5" providerId="LiveId" clId="{4A9472B6-5FA4-4EFF-9612-6C2FAC1F1C7A}" dt="2020-07-19T02:19:57.514" v="3853" actId="20577"/>
          <ac:graphicFrameMkLst>
            <pc:docMk/>
            <pc:sldMk cId="1657504689" sldId="261"/>
            <ac:graphicFrameMk id="15" creationId="{0A25973D-D0B5-446D-BEE5-9F2AA1BA8917}"/>
          </ac:graphicFrameMkLst>
        </pc:graphicFrameChg>
      </pc:sldChg>
      <pc:sldChg chg="addSp delSp modSp new mod">
        <pc:chgData name="Thomas Lando" userId="a16d01e44e8bbab5" providerId="LiveId" clId="{4A9472B6-5FA4-4EFF-9612-6C2FAC1F1C7A}" dt="2020-07-15T10:16:41.661" v="587" actId="1076"/>
        <pc:sldMkLst>
          <pc:docMk/>
          <pc:sldMk cId="2270533613" sldId="262"/>
        </pc:sldMkLst>
        <pc:spChg chg="del">
          <ac:chgData name="Thomas Lando" userId="a16d01e44e8bbab5" providerId="LiveId" clId="{4A9472B6-5FA4-4EFF-9612-6C2FAC1F1C7A}" dt="2020-07-15T10:03:17.753" v="558" actId="478"/>
          <ac:spMkLst>
            <pc:docMk/>
            <pc:sldMk cId="2270533613" sldId="262"/>
            <ac:spMk id="2" creationId="{F74F32FA-48A7-43D7-ADCC-F5B84C36C1B9}"/>
          </ac:spMkLst>
        </pc:spChg>
        <pc:spChg chg="del">
          <ac:chgData name="Thomas Lando" userId="a16d01e44e8bbab5" providerId="LiveId" clId="{4A9472B6-5FA4-4EFF-9612-6C2FAC1F1C7A}" dt="2020-07-15T10:03:21.143" v="559" actId="478"/>
          <ac:spMkLst>
            <pc:docMk/>
            <pc:sldMk cId="2270533613" sldId="262"/>
            <ac:spMk id="3" creationId="{958F95E1-3B10-4E51-BD63-F5013FE1CDE1}"/>
          </ac:spMkLst>
        </pc:spChg>
        <pc:picChg chg="add mod">
          <ac:chgData name="Thomas Lando" userId="a16d01e44e8bbab5" providerId="LiveId" clId="{4A9472B6-5FA4-4EFF-9612-6C2FAC1F1C7A}" dt="2020-07-15T10:15:28.928" v="570" actId="1076"/>
          <ac:picMkLst>
            <pc:docMk/>
            <pc:sldMk cId="2270533613" sldId="262"/>
            <ac:picMk id="2049" creationId="{24662AD5-B49D-4FA6-8DF9-FEA7CC3BC2B0}"/>
          </ac:picMkLst>
        </pc:picChg>
        <pc:picChg chg="add mod">
          <ac:chgData name="Thomas Lando" userId="a16d01e44e8bbab5" providerId="LiveId" clId="{4A9472B6-5FA4-4EFF-9612-6C2FAC1F1C7A}" dt="2020-07-15T10:16:41.661" v="587" actId="1076"/>
          <ac:picMkLst>
            <pc:docMk/>
            <pc:sldMk cId="2270533613" sldId="262"/>
            <ac:picMk id="2051" creationId="{F9C0F24F-6AF8-451A-8E48-C23455B322DE}"/>
          </ac:picMkLst>
        </pc:picChg>
      </pc:sldChg>
      <pc:sldChg chg="addSp delSp modSp new mod setBg">
        <pc:chgData name="Thomas Lando" userId="a16d01e44e8bbab5" providerId="LiveId" clId="{4A9472B6-5FA4-4EFF-9612-6C2FAC1F1C7A}" dt="2020-07-15T18:28:16.037" v="611" actId="26606"/>
        <pc:sldMkLst>
          <pc:docMk/>
          <pc:sldMk cId="2882353402" sldId="263"/>
        </pc:sldMkLst>
        <pc:spChg chg="mod">
          <ac:chgData name="Thomas Lando" userId="a16d01e44e8bbab5" providerId="LiveId" clId="{4A9472B6-5FA4-4EFF-9612-6C2FAC1F1C7A}" dt="2020-07-15T18:28:16.037" v="611" actId="26606"/>
          <ac:spMkLst>
            <pc:docMk/>
            <pc:sldMk cId="2882353402" sldId="263"/>
            <ac:spMk id="2" creationId="{91157DA5-565F-4FB0-A7B4-4026721A9BBA}"/>
          </ac:spMkLst>
        </pc:spChg>
        <pc:spChg chg="del">
          <ac:chgData name="Thomas Lando" userId="a16d01e44e8bbab5" providerId="LiveId" clId="{4A9472B6-5FA4-4EFF-9612-6C2FAC1F1C7A}" dt="2020-07-15T18:22:25.033" v="589" actId="478"/>
          <ac:spMkLst>
            <pc:docMk/>
            <pc:sldMk cId="2882353402" sldId="263"/>
            <ac:spMk id="3" creationId="{3A7B3793-8914-4836-B50D-2463A7FC49B7}"/>
          </ac:spMkLst>
        </pc:spChg>
        <pc:spChg chg="add">
          <ac:chgData name="Thomas Lando" userId="a16d01e44e8bbab5" providerId="LiveId" clId="{4A9472B6-5FA4-4EFF-9612-6C2FAC1F1C7A}" dt="2020-07-15T18:28:16.037" v="611" actId="26606"/>
          <ac:spMkLst>
            <pc:docMk/>
            <pc:sldMk cId="2882353402" sldId="263"/>
            <ac:spMk id="7" creationId="{82184FF4-7029-4ED7-813A-192E60608764}"/>
          </ac:spMkLst>
        </pc:spChg>
        <pc:spChg chg="add">
          <ac:chgData name="Thomas Lando" userId="a16d01e44e8bbab5" providerId="LiveId" clId="{4A9472B6-5FA4-4EFF-9612-6C2FAC1F1C7A}" dt="2020-07-15T18:28:16.037" v="611" actId="26606"/>
          <ac:spMkLst>
            <pc:docMk/>
            <pc:sldMk cId="2882353402" sldId="263"/>
            <ac:spMk id="9" creationId="{AAA7AB09-557C-41AD-9113-FF9F68FA1035}"/>
          </ac:spMkLst>
        </pc:spChg>
        <pc:spChg chg="add">
          <ac:chgData name="Thomas Lando" userId="a16d01e44e8bbab5" providerId="LiveId" clId="{4A9472B6-5FA4-4EFF-9612-6C2FAC1F1C7A}" dt="2020-07-15T18:28:16.037" v="611" actId="26606"/>
          <ac:spMkLst>
            <pc:docMk/>
            <pc:sldMk cId="2882353402" sldId="263"/>
            <ac:spMk id="11" creationId="{EF99ECAA-1F11-4937-BBA6-51935AB44C9D}"/>
          </ac:spMkLst>
        </pc:spChg>
        <pc:spChg chg="add">
          <ac:chgData name="Thomas Lando" userId="a16d01e44e8bbab5" providerId="LiveId" clId="{4A9472B6-5FA4-4EFF-9612-6C2FAC1F1C7A}" dt="2020-07-15T18:28:16.037" v="611" actId="26606"/>
          <ac:spMkLst>
            <pc:docMk/>
            <pc:sldMk cId="2882353402" sldId="263"/>
            <ac:spMk id="19" creationId="{6DB9AC9A-C1ED-4713-9A6E-D5EBBB4011FE}"/>
          </ac:spMkLst>
        </pc:spChg>
        <pc:spChg chg="add">
          <ac:chgData name="Thomas Lando" userId="a16d01e44e8bbab5" providerId="LiveId" clId="{4A9472B6-5FA4-4EFF-9612-6C2FAC1F1C7A}" dt="2020-07-15T18:28:16.037" v="611" actId="26606"/>
          <ac:spMkLst>
            <pc:docMk/>
            <pc:sldMk cId="2882353402" sldId="263"/>
            <ac:spMk id="21" creationId="{2FCFAB40-DA7C-4B6C-AD10-4EC44B54B160}"/>
          </ac:spMkLst>
        </pc:spChg>
        <pc:spChg chg="add">
          <ac:chgData name="Thomas Lando" userId="a16d01e44e8bbab5" providerId="LiveId" clId="{4A9472B6-5FA4-4EFF-9612-6C2FAC1F1C7A}" dt="2020-07-15T18:28:16.037" v="611" actId="26606"/>
          <ac:spMkLst>
            <pc:docMk/>
            <pc:sldMk cId="2882353402" sldId="263"/>
            <ac:spMk id="23" creationId="{83296DCF-CBB7-4351-9E7E-623649419AA7}"/>
          </ac:spMkLst>
        </pc:spChg>
        <pc:spChg chg="add">
          <ac:chgData name="Thomas Lando" userId="a16d01e44e8bbab5" providerId="LiveId" clId="{4A9472B6-5FA4-4EFF-9612-6C2FAC1F1C7A}" dt="2020-07-15T18:28:16.037" v="611" actId="26606"/>
          <ac:spMkLst>
            <pc:docMk/>
            <pc:sldMk cId="2882353402" sldId="263"/>
            <ac:spMk id="25" creationId="{61AE2471-23B2-4B94-A613-E68609916662}"/>
          </ac:spMkLst>
        </pc:spChg>
        <pc:spChg chg="add">
          <ac:chgData name="Thomas Lando" userId="a16d01e44e8bbab5" providerId="LiveId" clId="{4A9472B6-5FA4-4EFF-9612-6C2FAC1F1C7A}" dt="2020-07-15T18:28:16.037" v="611" actId="26606"/>
          <ac:spMkLst>
            <pc:docMk/>
            <pc:sldMk cId="2882353402" sldId="263"/>
            <ac:spMk id="27" creationId="{DFB59F4D-13F5-4E73-B3D4-2CFDEC0C5652}"/>
          </ac:spMkLst>
        </pc:spChg>
        <pc:grpChg chg="add">
          <ac:chgData name="Thomas Lando" userId="a16d01e44e8bbab5" providerId="LiveId" clId="{4A9472B6-5FA4-4EFF-9612-6C2FAC1F1C7A}" dt="2020-07-15T18:28:16.037" v="611" actId="26606"/>
          <ac:grpSpMkLst>
            <pc:docMk/>
            <pc:sldMk cId="2882353402" sldId="263"/>
            <ac:grpSpMk id="13" creationId="{79DE9FAB-6BBA-4CFE-B67D-77B47F01ECA4}"/>
          </ac:grpSpMkLst>
        </pc:grpChg>
      </pc:sldChg>
      <pc:sldChg chg="addSp delSp modSp new mod setBg modClrScheme chgLayout">
        <pc:chgData name="Thomas Lando" userId="a16d01e44e8bbab5" providerId="LiveId" clId="{4A9472B6-5FA4-4EFF-9612-6C2FAC1F1C7A}" dt="2020-07-16T06:43:21.557" v="1251" actId="1076"/>
        <pc:sldMkLst>
          <pc:docMk/>
          <pc:sldMk cId="2407626304" sldId="264"/>
        </pc:sldMkLst>
        <pc:spChg chg="del">
          <ac:chgData name="Thomas Lando" userId="a16d01e44e8bbab5" providerId="LiveId" clId="{4A9472B6-5FA4-4EFF-9612-6C2FAC1F1C7A}" dt="2020-07-15T18:28:38.153" v="613" actId="478"/>
          <ac:spMkLst>
            <pc:docMk/>
            <pc:sldMk cId="2407626304" sldId="264"/>
            <ac:spMk id="2" creationId="{59126EC2-0251-467E-8D65-A64CFC465BAE}"/>
          </ac:spMkLst>
        </pc:spChg>
        <pc:spChg chg="del mod ord">
          <ac:chgData name="Thomas Lando" userId="a16d01e44e8bbab5" providerId="LiveId" clId="{4A9472B6-5FA4-4EFF-9612-6C2FAC1F1C7A}" dt="2020-07-16T06:41:56.815" v="1247" actId="26606"/>
          <ac:spMkLst>
            <pc:docMk/>
            <pc:sldMk cId="2407626304" sldId="264"/>
            <ac:spMk id="3" creationId="{F7C3CB49-B3A8-47A3-957A-B77A18D46210}"/>
          </ac:spMkLst>
        </pc:spChg>
        <pc:spChg chg="add">
          <ac:chgData name="Thomas Lando" userId="a16d01e44e8bbab5" providerId="LiveId" clId="{4A9472B6-5FA4-4EFF-9612-6C2FAC1F1C7A}" dt="2020-07-16T06:41:56.815" v="1247" actId="26606"/>
          <ac:spMkLst>
            <pc:docMk/>
            <pc:sldMk cId="2407626304" sldId="264"/>
            <ac:spMk id="15" creationId="{60B7752B-728D-4CA3-8923-C4F7F77029E3}"/>
          </ac:spMkLst>
        </pc:spChg>
        <pc:spChg chg="add del">
          <ac:chgData name="Thomas Lando" userId="a16d01e44e8bbab5" providerId="LiveId" clId="{4A9472B6-5FA4-4EFF-9612-6C2FAC1F1C7A}" dt="2020-07-16T06:41:56.726" v="1246" actId="26606"/>
          <ac:spMkLst>
            <pc:docMk/>
            <pc:sldMk cId="2407626304" sldId="264"/>
            <ac:spMk id="16" creationId="{A5931BE0-4B93-4D6C-878E-ACC59D6B4587}"/>
          </ac:spMkLst>
        </pc:spChg>
        <pc:spChg chg="add">
          <ac:chgData name="Thomas Lando" userId="a16d01e44e8bbab5" providerId="LiveId" clId="{4A9472B6-5FA4-4EFF-9612-6C2FAC1F1C7A}" dt="2020-07-16T06:41:56.815" v="1247" actId="26606"/>
          <ac:spMkLst>
            <pc:docMk/>
            <pc:sldMk cId="2407626304" sldId="264"/>
            <ac:spMk id="17" creationId="{429899A3-416E-4DB5-846D-023526052013}"/>
          </ac:spMkLst>
        </pc:spChg>
        <pc:grpChg chg="add">
          <ac:chgData name="Thomas Lando" userId="a16d01e44e8bbab5" providerId="LiveId" clId="{4A9472B6-5FA4-4EFF-9612-6C2FAC1F1C7A}" dt="2020-07-16T06:41:56.815" v="1247" actId="26606"/>
          <ac:grpSpMkLst>
            <pc:docMk/>
            <pc:sldMk cId="2407626304" sldId="264"/>
            <ac:grpSpMk id="9" creationId="{3BDBC526-6DCD-4FF6-8395-D8C22E46E527}"/>
          </ac:grpSpMkLst>
        </pc:grpChg>
        <pc:grpChg chg="add del">
          <ac:chgData name="Thomas Lando" userId="a16d01e44e8bbab5" providerId="LiveId" clId="{4A9472B6-5FA4-4EFF-9612-6C2FAC1F1C7A}" dt="2020-07-16T06:41:56.726" v="1246" actId="26606"/>
          <ac:grpSpMkLst>
            <pc:docMk/>
            <pc:sldMk cId="2407626304" sldId="264"/>
            <ac:grpSpMk id="10" creationId="{3BDBC526-6DCD-4FF6-8395-D8C22E46E527}"/>
          </ac:grpSpMkLst>
        </pc:grpChg>
        <pc:graphicFrameChg chg="add">
          <ac:chgData name="Thomas Lando" userId="a16d01e44e8bbab5" providerId="LiveId" clId="{4A9472B6-5FA4-4EFF-9612-6C2FAC1F1C7A}" dt="2020-07-16T06:41:56.815" v="1247" actId="26606"/>
          <ac:graphicFrameMkLst>
            <pc:docMk/>
            <pc:sldMk cId="2407626304" sldId="264"/>
            <ac:graphicFrameMk id="5" creationId="{05E9500A-CA81-45B1-8AE4-EE963ACA8D4C}"/>
          </ac:graphicFrameMkLst>
        </pc:graphicFrameChg>
        <pc:picChg chg="add mod">
          <ac:chgData name="Thomas Lando" userId="a16d01e44e8bbab5" providerId="LiveId" clId="{4A9472B6-5FA4-4EFF-9612-6C2FAC1F1C7A}" dt="2020-07-16T06:43:21.557" v="1251" actId="1076"/>
          <ac:picMkLst>
            <pc:docMk/>
            <pc:sldMk cId="2407626304" sldId="264"/>
            <ac:picMk id="4" creationId="{7AAED6EF-ED31-479C-98DF-68782D57E733}"/>
          </ac:picMkLst>
        </pc:picChg>
        <pc:picChg chg="add del">
          <ac:chgData name="Thomas Lando" userId="a16d01e44e8bbab5" providerId="LiveId" clId="{4A9472B6-5FA4-4EFF-9612-6C2FAC1F1C7A}" dt="2020-07-16T06:41:56.726" v="1246" actId="26606"/>
          <ac:picMkLst>
            <pc:docMk/>
            <pc:sldMk cId="2407626304" sldId="264"/>
            <ac:picMk id="7" creationId="{FBB61D9A-E56B-47A7-AEE5-3B47FBB56608}"/>
          </ac:picMkLst>
        </pc:picChg>
      </pc:sldChg>
      <pc:sldChg chg="addSp delSp modSp new mod setBg">
        <pc:chgData name="Thomas Lando" userId="a16d01e44e8bbab5" providerId="LiveId" clId="{4A9472B6-5FA4-4EFF-9612-6C2FAC1F1C7A}" dt="2020-07-16T06:40:26.471" v="1240" actId="26606"/>
        <pc:sldMkLst>
          <pc:docMk/>
          <pc:sldMk cId="204913289" sldId="265"/>
        </pc:sldMkLst>
        <pc:spChg chg="mod">
          <ac:chgData name="Thomas Lando" userId="a16d01e44e8bbab5" providerId="LiveId" clId="{4A9472B6-5FA4-4EFF-9612-6C2FAC1F1C7A}" dt="2020-07-16T06:40:26.471" v="1240" actId="26606"/>
          <ac:spMkLst>
            <pc:docMk/>
            <pc:sldMk cId="204913289" sldId="265"/>
            <ac:spMk id="2" creationId="{CB688472-7349-4A4B-8527-A3597BE61EC0}"/>
          </ac:spMkLst>
        </pc:spChg>
        <pc:spChg chg="del">
          <ac:chgData name="Thomas Lando" userId="a16d01e44e8bbab5" providerId="LiveId" clId="{4A9472B6-5FA4-4EFF-9612-6C2FAC1F1C7A}" dt="2020-07-16T06:40:04.647" v="1239" actId="478"/>
          <ac:spMkLst>
            <pc:docMk/>
            <pc:sldMk cId="204913289" sldId="265"/>
            <ac:spMk id="3" creationId="{F7B7A984-7607-4789-97F2-CED5322753F2}"/>
          </ac:spMkLst>
        </pc:spChg>
        <pc:spChg chg="add">
          <ac:chgData name="Thomas Lando" userId="a16d01e44e8bbab5" providerId="LiveId" clId="{4A9472B6-5FA4-4EFF-9612-6C2FAC1F1C7A}" dt="2020-07-16T06:40:26.471" v="1240" actId="26606"/>
          <ac:spMkLst>
            <pc:docMk/>
            <pc:sldMk cId="204913289" sldId="265"/>
            <ac:spMk id="7" creationId="{82184FF4-7029-4ED7-813A-192E60608764}"/>
          </ac:spMkLst>
        </pc:spChg>
        <pc:spChg chg="add">
          <ac:chgData name="Thomas Lando" userId="a16d01e44e8bbab5" providerId="LiveId" clId="{4A9472B6-5FA4-4EFF-9612-6C2FAC1F1C7A}" dt="2020-07-16T06:40:26.471" v="1240" actId="26606"/>
          <ac:spMkLst>
            <pc:docMk/>
            <pc:sldMk cId="204913289" sldId="265"/>
            <ac:spMk id="9" creationId="{AAA7AB09-557C-41AD-9113-FF9F68FA1035}"/>
          </ac:spMkLst>
        </pc:spChg>
        <pc:spChg chg="add">
          <ac:chgData name="Thomas Lando" userId="a16d01e44e8bbab5" providerId="LiveId" clId="{4A9472B6-5FA4-4EFF-9612-6C2FAC1F1C7A}" dt="2020-07-16T06:40:26.471" v="1240" actId="26606"/>
          <ac:spMkLst>
            <pc:docMk/>
            <pc:sldMk cId="204913289" sldId="265"/>
            <ac:spMk id="11" creationId="{EF99ECAA-1F11-4937-BBA6-51935AB44C9D}"/>
          </ac:spMkLst>
        </pc:spChg>
        <pc:spChg chg="add">
          <ac:chgData name="Thomas Lando" userId="a16d01e44e8bbab5" providerId="LiveId" clId="{4A9472B6-5FA4-4EFF-9612-6C2FAC1F1C7A}" dt="2020-07-16T06:40:26.471" v="1240" actId="26606"/>
          <ac:spMkLst>
            <pc:docMk/>
            <pc:sldMk cId="204913289" sldId="265"/>
            <ac:spMk id="19" creationId="{BCAB7BF2-C0E5-4451-82FD-4D451D5D3A6E}"/>
          </ac:spMkLst>
        </pc:spChg>
        <pc:spChg chg="add">
          <ac:chgData name="Thomas Lando" userId="a16d01e44e8bbab5" providerId="LiveId" clId="{4A9472B6-5FA4-4EFF-9612-6C2FAC1F1C7A}" dt="2020-07-16T06:40:26.471" v="1240" actId="26606"/>
          <ac:spMkLst>
            <pc:docMk/>
            <pc:sldMk cId="204913289" sldId="265"/>
            <ac:spMk id="27" creationId="{19E80463-482A-4612-8063-9F60E0C7F2CF}"/>
          </ac:spMkLst>
        </pc:spChg>
        <pc:grpChg chg="add">
          <ac:chgData name="Thomas Lando" userId="a16d01e44e8bbab5" providerId="LiveId" clId="{4A9472B6-5FA4-4EFF-9612-6C2FAC1F1C7A}" dt="2020-07-16T06:40:26.471" v="1240" actId="26606"/>
          <ac:grpSpMkLst>
            <pc:docMk/>
            <pc:sldMk cId="204913289" sldId="265"/>
            <ac:grpSpMk id="13" creationId="{79DE9FAB-6BBA-4CFE-B67D-77B47F01ECA4}"/>
          </ac:grpSpMkLst>
        </pc:grpChg>
        <pc:grpChg chg="add">
          <ac:chgData name="Thomas Lando" userId="a16d01e44e8bbab5" providerId="LiveId" clId="{4A9472B6-5FA4-4EFF-9612-6C2FAC1F1C7A}" dt="2020-07-16T06:40:26.471" v="1240" actId="26606"/>
          <ac:grpSpMkLst>
            <pc:docMk/>
            <pc:sldMk cId="204913289" sldId="265"/>
            <ac:grpSpMk id="21" creationId="{C0DB02B9-F3BA-4EEE-A717-BA38B57F4BF6}"/>
          </ac:grpSpMkLst>
        </pc:grpChg>
        <pc:grpChg chg="add">
          <ac:chgData name="Thomas Lando" userId="a16d01e44e8bbab5" providerId="LiveId" clId="{4A9472B6-5FA4-4EFF-9612-6C2FAC1F1C7A}" dt="2020-07-16T06:40:26.471" v="1240" actId="26606"/>
          <ac:grpSpMkLst>
            <pc:docMk/>
            <pc:sldMk cId="204913289" sldId="265"/>
            <ac:grpSpMk id="29" creationId="{8947BE06-624A-4F53-8B42-58DD39DB5731}"/>
          </ac:grpSpMkLst>
        </pc:grpChg>
      </pc:sldChg>
      <pc:sldChg chg="addSp modSp new mod setBg">
        <pc:chgData name="Thomas Lando" userId="a16d01e44e8bbab5" providerId="LiveId" clId="{4A9472B6-5FA4-4EFF-9612-6C2FAC1F1C7A}" dt="2020-07-17T10:54:18.258" v="3038" actId="255"/>
        <pc:sldMkLst>
          <pc:docMk/>
          <pc:sldMk cId="3819926632" sldId="266"/>
        </pc:sldMkLst>
        <pc:spChg chg="mod">
          <ac:chgData name="Thomas Lando" userId="a16d01e44e8bbab5" providerId="LiveId" clId="{4A9472B6-5FA4-4EFF-9612-6C2FAC1F1C7A}" dt="2020-07-17T10:40:15.808" v="2245" actId="1076"/>
          <ac:spMkLst>
            <pc:docMk/>
            <pc:sldMk cId="3819926632" sldId="266"/>
            <ac:spMk id="2" creationId="{65DDD50D-147F-4AC3-93D7-D95FBDEDF452}"/>
          </ac:spMkLst>
        </pc:spChg>
        <pc:spChg chg="mod">
          <ac:chgData name="Thomas Lando" userId="a16d01e44e8bbab5" providerId="LiveId" clId="{4A9472B6-5FA4-4EFF-9612-6C2FAC1F1C7A}" dt="2020-07-17T10:54:18.258" v="3038" actId="255"/>
          <ac:spMkLst>
            <pc:docMk/>
            <pc:sldMk cId="3819926632" sldId="266"/>
            <ac:spMk id="3" creationId="{C5C71A05-526F-41EF-A86A-788A6830C550}"/>
          </ac:spMkLst>
        </pc:spChg>
        <pc:spChg chg="add mod">
          <ac:chgData name="Thomas Lando" userId="a16d01e44e8bbab5" providerId="LiveId" clId="{4A9472B6-5FA4-4EFF-9612-6C2FAC1F1C7A}" dt="2020-07-17T10:53:57.483" v="3035" actId="20577"/>
          <ac:spMkLst>
            <pc:docMk/>
            <pc:sldMk cId="3819926632" sldId="266"/>
            <ac:spMk id="6" creationId="{197F97B1-CA9E-431B-B00F-35A631DE1EF3}"/>
          </ac:spMkLst>
        </pc:spChg>
        <pc:spChg chg="add">
          <ac:chgData name="Thomas Lando" userId="a16d01e44e8bbab5" providerId="LiveId" clId="{4A9472B6-5FA4-4EFF-9612-6C2FAC1F1C7A}" dt="2020-07-16T06:43:41.320" v="1257" actId="26606"/>
          <ac:spMkLst>
            <pc:docMk/>
            <pc:sldMk cId="3819926632" sldId="266"/>
            <ac:spMk id="10" creationId="{A5931BE0-4B93-4D6C-878E-ACC59D6B4587}"/>
          </ac:spMkLst>
        </pc:spChg>
        <pc:picChg chg="add">
          <ac:chgData name="Thomas Lando" userId="a16d01e44e8bbab5" providerId="LiveId" clId="{4A9472B6-5FA4-4EFF-9612-6C2FAC1F1C7A}" dt="2020-07-16T06:43:41.320" v="1257" actId="26606"/>
          <ac:picMkLst>
            <pc:docMk/>
            <pc:sldMk cId="3819926632" sldId="266"/>
            <ac:picMk id="7" creationId="{93A43BA7-4785-48B2-BC44-78CB0A9B18A7}"/>
          </ac:picMkLst>
        </pc:picChg>
      </pc:sldChg>
      <pc:sldChg chg="addSp delSp modSp new mod setBg modNotesTx">
        <pc:chgData name="Thomas Lando" userId="a16d01e44e8bbab5" providerId="LiveId" clId="{4A9472B6-5FA4-4EFF-9612-6C2FAC1F1C7A}" dt="2020-07-19T02:48:38.190" v="3870" actId="14100"/>
        <pc:sldMkLst>
          <pc:docMk/>
          <pc:sldMk cId="1384139888" sldId="267"/>
        </pc:sldMkLst>
        <pc:spChg chg="del">
          <ac:chgData name="Thomas Lando" userId="a16d01e44e8bbab5" providerId="LiveId" clId="{4A9472B6-5FA4-4EFF-9612-6C2FAC1F1C7A}" dt="2020-07-16T07:28:07.666" v="1615" actId="478"/>
          <ac:spMkLst>
            <pc:docMk/>
            <pc:sldMk cId="1384139888" sldId="267"/>
            <ac:spMk id="2" creationId="{76B619ED-2ABA-4F1C-9176-038646B88D63}"/>
          </ac:spMkLst>
        </pc:spChg>
        <pc:spChg chg="mod">
          <ac:chgData name="Thomas Lando" userId="a16d01e44e8bbab5" providerId="LiveId" clId="{4A9472B6-5FA4-4EFF-9612-6C2FAC1F1C7A}" dt="2020-07-19T02:45:42.859" v="3862" actId="26606"/>
          <ac:spMkLst>
            <pc:docMk/>
            <pc:sldMk cId="1384139888" sldId="267"/>
            <ac:spMk id="3" creationId="{08885C42-E5A5-486E-A6FA-D5B73BCD85ED}"/>
          </ac:spMkLst>
        </pc:spChg>
        <pc:spChg chg="add mod">
          <ac:chgData name="Thomas Lando" userId="a16d01e44e8bbab5" providerId="LiveId" clId="{4A9472B6-5FA4-4EFF-9612-6C2FAC1F1C7A}" dt="2020-07-19T02:48:38.190" v="3870" actId="14100"/>
          <ac:spMkLst>
            <pc:docMk/>
            <pc:sldMk cId="1384139888" sldId="267"/>
            <ac:spMk id="4" creationId="{D8487913-3411-4A82-8D88-F64235F0F66D}"/>
          </ac:spMkLst>
        </pc:spChg>
        <pc:spChg chg="add mod">
          <ac:chgData name="Thomas Lando" userId="a16d01e44e8bbab5" providerId="LiveId" clId="{4A9472B6-5FA4-4EFF-9612-6C2FAC1F1C7A}" dt="2020-07-19T02:48:33.370" v="3869" actId="14100"/>
          <ac:spMkLst>
            <pc:docMk/>
            <pc:sldMk cId="1384139888" sldId="267"/>
            <ac:spMk id="5" creationId="{36EB614D-2B18-44D1-A7F4-828702FF2763}"/>
          </ac:spMkLst>
        </pc:spChg>
        <pc:spChg chg="add del mod">
          <ac:chgData name="Thomas Lando" userId="a16d01e44e8bbab5" providerId="LiveId" clId="{4A9472B6-5FA4-4EFF-9612-6C2FAC1F1C7A}" dt="2020-07-19T02:34:01.856" v="3855" actId="478"/>
          <ac:spMkLst>
            <pc:docMk/>
            <pc:sldMk cId="1384139888" sldId="267"/>
            <ac:spMk id="6" creationId="{14DB0CF2-FF1F-420F-A401-7E1964147D08}"/>
          </ac:spMkLst>
        </pc:spChg>
        <pc:spChg chg="add del">
          <ac:chgData name="Thomas Lando" userId="a16d01e44e8bbab5" providerId="LiveId" clId="{4A9472B6-5FA4-4EFF-9612-6C2FAC1F1C7A}" dt="2020-07-19T02:45:50.109" v="3864" actId="26606"/>
          <ac:spMkLst>
            <pc:docMk/>
            <pc:sldMk cId="1384139888" sldId="267"/>
            <ac:spMk id="12" creationId="{A5931BE0-4B93-4D6C-878E-ACC59D6B4587}"/>
          </ac:spMkLst>
        </pc:spChg>
        <pc:spChg chg="add del">
          <ac:chgData name="Thomas Lando" userId="a16d01e44e8bbab5" providerId="LiveId" clId="{4A9472B6-5FA4-4EFF-9612-6C2FAC1F1C7A}" dt="2020-07-19T02:45:50.109" v="3864" actId="26606"/>
          <ac:spMkLst>
            <pc:docMk/>
            <pc:sldMk cId="1384139888" sldId="267"/>
            <ac:spMk id="19" creationId="{647A77D8-817B-4A9F-86AA-FE781E813DBC}"/>
          </ac:spMkLst>
        </pc:spChg>
        <pc:spChg chg="add">
          <ac:chgData name="Thomas Lando" userId="a16d01e44e8bbab5" providerId="LiveId" clId="{4A9472B6-5FA4-4EFF-9612-6C2FAC1F1C7A}" dt="2020-07-19T02:45:50.109" v="3864" actId="26606"/>
          <ac:spMkLst>
            <pc:docMk/>
            <pc:sldMk cId="1384139888" sldId="267"/>
            <ac:spMk id="24" creationId="{A5931BE0-4B93-4D6C-878E-ACC59D6B4587}"/>
          </ac:spMkLst>
        </pc:spChg>
        <pc:spChg chg="add">
          <ac:chgData name="Thomas Lando" userId="a16d01e44e8bbab5" providerId="LiveId" clId="{4A9472B6-5FA4-4EFF-9612-6C2FAC1F1C7A}" dt="2020-07-19T02:45:50.109" v="3864" actId="26606"/>
          <ac:spMkLst>
            <pc:docMk/>
            <pc:sldMk cId="1384139888" sldId="267"/>
            <ac:spMk id="31" creationId="{647A77D8-817B-4A9F-86AA-FE781E813DBC}"/>
          </ac:spMkLst>
        </pc:spChg>
        <pc:grpChg chg="add del">
          <ac:chgData name="Thomas Lando" userId="a16d01e44e8bbab5" providerId="LiveId" clId="{4A9472B6-5FA4-4EFF-9612-6C2FAC1F1C7A}" dt="2020-07-19T02:45:50.109" v="3864" actId="26606"/>
          <ac:grpSpMkLst>
            <pc:docMk/>
            <pc:sldMk cId="1384139888" sldId="267"/>
            <ac:grpSpMk id="14" creationId="{183B29DA-9BB8-4BA8-B8E1-8C2B544078C7}"/>
          </ac:grpSpMkLst>
        </pc:grpChg>
        <pc:grpChg chg="add">
          <ac:chgData name="Thomas Lando" userId="a16d01e44e8bbab5" providerId="LiveId" clId="{4A9472B6-5FA4-4EFF-9612-6C2FAC1F1C7A}" dt="2020-07-19T02:45:50.109" v="3864" actId="26606"/>
          <ac:grpSpMkLst>
            <pc:docMk/>
            <pc:sldMk cId="1384139888" sldId="267"/>
            <ac:grpSpMk id="26" creationId="{183B29DA-9BB8-4BA8-B8E1-8C2B544078C7}"/>
          </ac:grpSpMkLst>
        </pc:grpChg>
        <pc:picChg chg="add del">
          <ac:chgData name="Thomas Lando" userId="a16d01e44e8bbab5" providerId="LiveId" clId="{4A9472B6-5FA4-4EFF-9612-6C2FAC1F1C7A}" dt="2020-07-19T02:44:58.025" v="3860" actId="478"/>
          <ac:picMkLst>
            <pc:docMk/>
            <pc:sldMk cId="1384139888" sldId="267"/>
            <ac:picMk id="2" creationId="{E15539B6-F5AE-4153-A3D3-997776B82D76}"/>
          </ac:picMkLst>
        </pc:picChg>
        <pc:picChg chg="add mod ord">
          <ac:chgData name="Thomas Lando" userId="a16d01e44e8bbab5" providerId="LiveId" clId="{4A9472B6-5FA4-4EFF-9612-6C2FAC1F1C7A}" dt="2020-07-19T02:48:15.930" v="3866" actId="1076"/>
          <ac:picMkLst>
            <pc:docMk/>
            <pc:sldMk cId="1384139888" sldId="267"/>
            <ac:picMk id="7" creationId="{BD04AE87-7D27-416D-A7E7-0B74D97E5E61}"/>
          </ac:picMkLst>
        </pc:picChg>
        <pc:picChg chg="add del mod">
          <ac:chgData name="Thomas Lando" userId="a16d01e44e8bbab5" providerId="LiveId" clId="{4A9472B6-5FA4-4EFF-9612-6C2FAC1F1C7A}" dt="2020-07-19T02:44:14.408" v="3858" actId="478"/>
          <ac:picMkLst>
            <pc:docMk/>
            <pc:sldMk cId="1384139888" sldId="267"/>
            <ac:picMk id="1026" creationId="{4E68E2DC-812F-449F-8579-9D7796B528B0}"/>
          </ac:picMkLst>
        </pc:picChg>
      </pc:sldChg>
      <pc:sldChg chg="addSp delSp modSp new mod setBg">
        <pc:chgData name="Thomas Lando" userId="a16d01e44e8bbab5" providerId="LiveId" clId="{4A9472B6-5FA4-4EFF-9612-6C2FAC1F1C7A}" dt="2020-07-17T23:15:37.853" v="3773"/>
        <pc:sldMkLst>
          <pc:docMk/>
          <pc:sldMk cId="3302453825" sldId="268"/>
        </pc:sldMkLst>
        <pc:spChg chg="mod ord">
          <ac:chgData name="Thomas Lando" userId="a16d01e44e8bbab5" providerId="LiveId" clId="{4A9472B6-5FA4-4EFF-9612-6C2FAC1F1C7A}" dt="2020-07-17T23:14:52.227" v="3770" actId="26606"/>
          <ac:spMkLst>
            <pc:docMk/>
            <pc:sldMk cId="3302453825" sldId="268"/>
            <ac:spMk id="2" creationId="{DF239F7B-5787-421E-96C0-3494D8793A76}"/>
          </ac:spMkLst>
        </pc:spChg>
        <pc:spChg chg="del">
          <ac:chgData name="Thomas Lando" userId="a16d01e44e8bbab5" providerId="LiveId" clId="{4A9472B6-5FA4-4EFF-9612-6C2FAC1F1C7A}" dt="2020-07-17T22:02:20.925" v="3701" actId="478"/>
          <ac:spMkLst>
            <pc:docMk/>
            <pc:sldMk cId="3302453825" sldId="268"/>
            <ac:spMk id="3" creationId="{3DF2CED2-D542-4609-8C8A-29B6C3465206}"/>
          </ac:spMkLst>
        </pc:spChg>
        <pc:spChg chg="add del">
          <ac:chgData name="Thomas Lando" userId="a16d01e44e8bbab5" providerId="LiveId" clId="{4A9472B6-5FA4-4EFF-9612-6C2FAC1F1C7A}" dt="2020-07-17T23:14:12.729" v="3761" actId="26606"/>
          <ac:spMkLst>
            <pc:docMk/>
            <pc:sldMk cId="3302453825" sldId="268"/>
            <ac:spMk id="10" creationId="{82184FF4-7029-4ED7-813A-192E60608764}"/>
          </ac:spMkLst>
        </pc:spChg>
        <pc:spChg chg="add del">
          <ac:chgData name="Thomas Lando" userId="a16d01e44e8bbab5" providerId="LiveId" clId="{4A9472B6-5FA4-4EFF-9612-6C2FAC1F1C7A}" dt="2020-07-17T23:14:12.729" v="3761" actId="26606"/>
          <ac:spMkLst>
            <pc:docMk/>
            <pc:sldMk cId="3302453825" sldId="268"/>
            <ac:spMk id="12" creationId="{AAA7AB09-557C-41AD-9113-FF9F68FA1035}"/>
          </ac:spMkLst>
        </pc:spChg>
        <pc:spChg chg="add del">
          <ac:chgData name="Thomas Lando" userId="a16d01e44e8bbab5" providerId="LiveId" clId="{4A9472B6-5FA4-4EFF-9612-6C2FAC1F1C7A}" dt="2020-07-17T23:14:12.729" v="3761" actId="26606"/>
          <ac:spMkLst>
            <pc:docMk/>
            <pc:sldMk cId="3302453825" sldId="268"/>
            <ac:spMk id="14" creationId="{EF99ECAA-1F11-4937-BBA6-51935AB44C9D}"/>
          </ac:spMkLst>
        </pc:spChg>
        <pc:spChg chg="add del">
          <ac:chgData name="Thomas Lando" userId="a16d01e44e8bbab5" providerId="LiveId" clId="{4A9472B6-5FA4-4EFF-9612-6C2FAC1F1C7A}" dt="2020-07-17T23:14:12.729" v="3761" actId="26606"/>
          <ac:spMkLst>
            <pc:docMk/>
            <pc:sldMk cId="3302453825" sldId="268"/>
            <ac:spMk id="22" creationId="{1DB043B4-68C6-45B9-82AC-A5800EADB8DB}"/>
          </ac:spMkLst>
        </pc:spChg>
        <pc:spChg chg="add del">
          <ac:chgData name="Thomas Lando" userId="a16d01e44e8bbab5" providerId="LiveId" clId="{4A9472B6-5FA4-4EFF-9612-6C2FAC1F1C7A}" dt="2020-07-17T23:14:12.729" v="3761" actId="26606"/>
          <ac:spMkLst>
            <pc:docMk/>
            <pc:sldMk cId="3302453825" sldId="268"/>
            <ac:spMk id="28" creationId="{FE05BC49-0F00-4C85-9AF5-A0CC5B39C8D2}"/>
          </ac:spMkLst>
        </pc:spChg>
        <pc:spChg chg="add del">
          <ac:chgData name="Thomas Lando" userId="a16d01e44e8bbab5" providerId="LiveId" clId="{4A9472B6-5FA4-4EFF-9612-6C2FAC1F1C7A}" dt="2020-07-17T23:14:52.227" v="3770" actId="26606"/>
          <ac:spMkLst>
            <pc:docMk/>
            <pc:sldMk cId="3302453825" sldId="268"/>
            <ac:spMk id="29" creationId="{39B02BFF-E00A-48CF-A4A8-6A5C083086E3}"/>
          </ac:spMkLst>
        </pc:spChg>
        <pc:spChg chg="add del">
          <ac:chgData name="Thomas Lando" userId="a16d01e44e8bbab5" providerId="LiveId" clId="{4A9472B6-5FA4-4EFF-9612-6C2FAC1F1C7A}" dt="2020-07-17T23:14:52.227" v="3770" actId="26606"/>
          <ac:spMkLst>
            <pc:docMk/>
            <pc:sldMk cId="3302453825" sldId="268"/>
            <ac:spMk id="30" creationId="{82184FF4-7029-4ED7-813A-192E60608764}"/>
          </ac:spMkLst>
        </pc:spChg>
        <pc:spChg chg="add del">
          <ac:chgData name="Thomas Lando" userId="a16d01e44e8bbab5" providerId="LiveId" clId="{4A9472B6-5FA4-4EFF-9612-6C2FAC1F1C7A}" dt="2020-07-17T23:14:52.227" v="3770" actId="26606"/>
          <ac:spMkLst>
            <pc:docMk/>
            <pc:sldMk cId="3302453825" sldId="268"/>
            <ac:spMk id="31" creationId="{AAA7AB09-557C-41AD-9113-FF9F68FA1035}"/>
          </ac:spMkLst>
        </pc:spChg>
        <pc:spChg chg="add del">
          <ac:chgData name="Thomas Lando" userId="a16d01e44e8bbab5" providerId="LiveId" clId="{4A9472B6-5FA4-4EFF-9612-6C2FAC1F1C7A}" dt="2020-07-17T23:14:52.227" v="3770" actId="26606"/>
          <ac:spMkLst>
            <pc:docMk/>
            <pc:sldMk cId="3302453825" sldId="268"/>
            <ac:spMk id="32" creationId="{EF99ECAA-1F11-4937-BBA6-51935AB44C9D}"/>
          </ac:spMkLst>
        </pc:spChg>
        <pc:spChg chg="add del">
          <ac:chgData name="Thomas Lando" userId="a16d01e44e8bbab5" providerId="LiveId" clId="{4A9472B6-5FA4-4EFF-9612-6C2FAC1F1C7A}" dt="2020-07-17T23:14:52.227" v="3770" actId="26606"/>
          <ac:spMkLst>
            <pc:docMk/>
            <pc:sldMk cId="3302453825" sldId="268"/>
            <ac:spMk id="38" creationId="{1DB043B4-68C6-45B9-82AC-A5800EADB8DB}"/>
          </ac:spMkLst>
        </pc:spChg>
        <pc:spChg chg="add del">
          <ac:chgData name="Thomas Lando" userId="a16d01e44e8bbab5" providerId="LiveId" clId="{4A9472B6-5FA4-4EFF-9612-6C2FAC1F1C7A}" dt="2020-07-17T23:14:52.211" v="3769" actId="26606"/>
          <ac:spMkLst>
            <pc:docMk/>
            <pc:sldMk cId="3302453825" sldId="268"/>
            <ac:spMk id="46" creationId="{82184FF4-7029-4ED7-813A-192E60608764}"/>
          </ac:spMkLst>
        </pc:spChg>
        <pc:spChg chg="add del">
          <ac:chgData name="Thomas Lando" userId="a16d01e44e8bbab5" providerId="LiveId" clId="{4A9472B6-5FA4-4EFF-9612-6C2FAC1F1C7A}" dt="2020-07-17T23:14:52.211" v="3769" actId="26606"/>
          <ac:spMkLst>
            <pc:docMk/>
            <pc:sldMk cId="3302453825" sldId="268"/>
            <ac:spMk id="48" creationId="{AAA7AB09-557C-41AD-9113-FF9F68FA1035}"/>
          </ac:spMkLst>
        </pc:spChg>
        <pc:spChg chg="add del">
          <ac:chgData name="Thomas Lando" userId="a16d01e44e8bbab5" providerId="LiveId" clId="{4A9472B6-5FA4-4EFF-9612-6C2FAC1F1C7A}" dt="2020-07-17T23:14:52.211" v="3769" actId="26606"/>
          <ac:spMkLst>
            <pc:docMk/>
            <pc:sldMk cId="3302453825" sldId="268"/>
            <ac:spMk id="50" creationId="{EF99ECAA-1F11-4937-BBA6-51935AB44C9D}"/>
          </ac:spMkLst>
        </pc:spChg>
        <pc:spChg chg="add del">
          <ac:chgData name="Thomas Lando" userId="a16d01e44e8bbab5" providerId="LiveId" clId="{4A9472B6-5FA4-4EFF-9612-6C2FAC1F1C7A}" dt="2020-07-17T23:14:52.211" v="3769" actId="26606"/>
          <ac:spMkLst>
            <pc:docMk/>
            <pc:sldMk cId="3302453825" sldId="268"/>
            <ac:spMk id="58" creationId="{1DB043B4-68C6-45B9-82AC-A5800EADB8DB}"/>
          </ac:spMkLst>
        </pc:spChg>
        <pc:spChg chg="add del">
          <ac:chgData name="Thomas Lando" userId="a16d01e44e8bbab5" providerId="LiveId" clId="{4A9472B6-5FA4-4EFF-9612-6C2FAC1F1C7A}" dt="2020-07-17T23:14:52.211" v="3769" actId="26606"/>
          <ac:spMkLst>
            <pc:docMk/>
            <pc:sldMk cId="3302453825" sldId="268"/>
            <ac:spMk id="65" creationId="{39B02BFF-E00A-48CF-A4A8-6A5C083086E3}"/>
          </ac:spMkLst>
        </pc:spChg>
        <pc:spChg chg="add">
          <ac:chgData name="Thomas Lando" userId="a16d01e44e8bbab5" providerId="LiveId" clId="{4A9472B6-5FA4-4EFF-9612-6C2FAC1F1C7A}" dt="2020-07-17T23:14:52.227" v="3770" actId="26606"/>
          <ac:spMkLst>
            <pc:docMk/>
            <pc:sldMk cId="3302453825" sldId="268"/>
            <ac:spMk id="67" creationId="{82184FF4-7029-4ED7-813A-192E60608764}"/>
          </ac:spMkLst>
        </pc:spChg>
        <pc:spChg chg="add">
          <ac:chgData name="Thomas Lando" userId="a16d01e44e8bbab5" providerId="LiveId" clId="{4A9472B6-5FA4-4EFF-9612-6C2FAC1F1C7A}" dt="2020-07-17T23:14:52.227" v="3770" actId="26606"/>
          <ac:spMkLst>
            <pc:docMk/>
            <pc:sldMk cId="3302453825" sldId="268"/>
            <ac:spMk id="68" creationId="{AAA7AB09-557C-41AD-9113-FF9F68FA1035}"/>
          </ac:spMkLst>
        </pc:spChg>
        <pc:spChg chg="add">
          <ac:chgData name="Thomas Lando" userId="a16d01e44e8bbab5" providerId="LiveId" clId="{4A9472B6-5FA4-4EFF-9612-6C2FAC1F1C7A}" dt="2020-07-17T23:14:52.227" v="3770" actId="26606"/>
          <ac:spMkLst>
            <pc:docMk/>
            <pc:sldMk cId="3302453825" sldId="268"/>
            <ac:spMk id="69" creationId="{EF99ECAA-1F11-4937-BBA6-51935AB44C9D}"/>
          </ac:spMkLst>
        </pc:spChg>
        <pc:spChg chg="add">
          <ac:chgData name="Thomas Lando" userId="a16d01e44e8bbab5" providerId="LiveId" clId="{4A9472B6-5FA4-4EFF-9612-6C2FAC1F1C7A}" dt="2020-07-17T23:14:52.227" v="3770" actId="26606"/>
          <ac:spMkLst>
            <pc:docMk/>
            <pc:sldMk cId="3302453825" sldId="268"/>
            <ac:spMk id="75" creationId="{1DB043B4-68C6-45B9-82AC-A5800EADB8DB}"/>
          </ac:spMkLst>
        </pc:spChg>
        <pc:spChg chg="add">
          <ac:chgData name="Thomas Lando" userId="a16d01e44e8bbab5" providerId="LiveId" clId="{4A9472B6-5FA4-4EFF-9612-6C2FAC1F1C7A}" dt="2020-07-17T23:14:52.227" v="3770" actId="26606"/>
          <ac:spMkLst>
            <pc:docMk/>
            <pc:sldMk cId="3302453825" sldId="268"/>
            <ac:spMk id="76" creationId="{50C7FB67-97F4-4984-8807-A43D643EA801}"/>
          </ac:spMkLst>
        </pc:spChg>
        <pc:grpChg chg="add del">
          <ac:chgData name="Thomas Lando" userId="a16d01e44e8bbab5" providerId="LiveId" clId="{4A9472B6-5FA4-4EFF-9612-6C2FAC1F1C7A}" dt="2020-07-17T23:14:12.729" v="3761" actId="26606"/>
          <ac:grpSpMkLst>
            <pc:docMk/>
            <pc:sldMk cId="3302453825" sldId="268"/>
            <ac:grpSpMk id="16" creationId="{79DE9FAB-6BBA-4CFE-B67D-77B47F01ECA4}"/>
          </ac:grpSpMkLst>
        </pc:grpChg>
        <pc:grpChg chg="add del">
          <ac:chgData name="Thomas Lando" userId="a16d01e44e8bbab5" providerId="LiveId" clId="{4A9472B6-5FA4-4EFF-9612-6C2FAC1F1C7A}" dt="2020-07-17T23:14:12.729" v="3761" actId="26606"/>
          <ac:grpSpMkLst>
            <pc:docMk/>
            <pc:sldMk cId="3302453825" sldId="268"/>
            <ac:grpSpMk id="24" creationId="{CF03DCF1-A2E9-4508-9109-04925CE1A016}"/>
          </ac:grpSpMkLst>
        </pc:grpChg>
        <pc:grpChg chg="add del">
          <ac:chgData name="Thomas Lando" userId="a16d01e44e8bbab5" providerId="LiveId" clId="{4A9472B6-5FA4-4EFF-9612-6C2FAC1F1C7A}" dt="2020-07-17T23:14:52.227" v="3770" actId="26606"/>
          <ac:grpSpMkLst>
            <pc:docMk/>
            <pc:sldMk cId="3302453825" sldId="268"/>
            <ac:grpSpMk id="33" creationId="{79DE9FAB-6BBA-4CFE-B67D-77B47F01ECA4}"/>
          </ac:grpSpMkLst>
        </pc:grpChg>
        <pc:grpChg chg="add del">
          <ac:chgData name="Thomas Lando" userId="a16d01e44e8bbab5" providerId="LiveId" clId="{4A9472B6-5FA4-4EFF-9612-6C2FAC1F1C7A}" dt="2020-07-17T23:14:52.227" v="3770" actId="26606"/>
          <ac:grpSpMkLst>
            <pc:docMk/>
            <pc:sldMk cId="3302453825" sldId="268"/>
            <ac:grpSpMk id="39" creationId="{41F54C07-61D4-4BB1-A209-297754AD9C63}"/>
          </ac:grpSpMkLst>
        </pc:grpChg>
        <pc:grpChg chg="add del">
          <ac:chgData name="Thomas Lando" userId="a16d01e44e8bbab5" providerId="LiveId" clId="{4A9472B6-5FA4-4EFF-9612-6C2FAC1F1C7A}" dt="2020-07-17T23:14:52.211" v="3769" actId="26606"/>
          <ac:grpSpMkLst>
            <pc:docMk/>
            <pc:sldMk cId="3302453825" sldId="268"/>
            <ac:grpSpMk id="52" creationId="{79DE9FAB-6BBA-4CFE-B67D-77B47F01ECA4}"/>
          </ac:grpSpMkLst>
        </pc:grpChg>
        <pc:grpChg chg="add del">
          <ac:chgData name="Thomas Lando" userId="a16d01e44e8bbab5" providerId="LiveId" clId="{4A9472B6-5FA4-4EFF-9612-6C2FAC1F1C7A}" dt="2020-07-17T23:14:52.211" v="3769" actId="26606"/>
          <ac:grpSpMkLst>
            <pc:docMk/>
            <pc:sldMk cId="3302453825" sldId="268"/>
            <ac:grpSpMk id="60" creationId="{41F54C07-61D4-4BB1-A209-297754AD9C63}"/>
          </ac:grpSpMkLst>
        </pc:grpChg>
        <pc:grpChg chg="add">
          <ac:chgData name="Thomas Lando" userId="a16d01e44e8bbab5" providerId="LiveId" clId="{4A9472B6-5FA4-4EFF-9612-6C2FAC1F1C7A}" dt="2020-07-17T23:14:52.227" v="3770" actId="26606"/>
          <ac:grpSpMkLst>
            <pc:docMk/>
            <pc:sldMk cId="3302453825" sldId="268"/>
            <ac:grpSpMk id="70" creationId="{79DE9FAB-6BBA-4CFE-B67D-77B47F01ECA4}"/>
          </ac:grpSpMkLst>
        </pc:grpChg>
        <pc:grpChg chg="add">
          <ac:chgData name="Thomas Lando" userId="a16d01e44e8bbab5" providerId="LiveId" clId="{4A9472B6-5FA4-4EFF-9612-6C2FAC1F1C7A}" dt="2020-07-17T23:14:52.227" v="3770" actId="26606"/>
          <ac:grpSpMkLst>
            <pc:docMk/>
            <pc:sldMk cId="3302453825" sldId="268"/>
            <ac:grpSpMk id="77" creationId="{41F54C07-61D4-4BB1-A209-297754AD9C63}"/>
          </ac:grpSpMkLst>
        </pc:grpChg>
        <pc:picChg chg="add mod ord">
          <ac:chgData name="Thomas Lando" userId="a16d01e44e8bbab5" providerId="LiveId" clId="{4A9472B6-5FA4-4EFF-9612-6C2FAC1F1C7A}" dt="2020-07-17T23:15:37.853" v="3773"/>
          <ac:picMkLst>
            <pc:docMk/>
            <pc:sldMk cId="3302453825" sldId="268"/>
            <ac:picMk id="4" creationId="{8DA336B5-DCBD-4D0B-9310-51525305630D}"/>
          </ac:picMkLst>
        </pc:picChg>
        <pc:picChg chg="add mod ord modCrop">
          <ac:chgData name="Thomas Lando" userId="a16d01e44e8bbab5" providerId="LiveId" clId="{4A9472B6-5FA4-4EFF-9612-6C2FAC1F1C7A}" dt="2020-07-17T23:15:25.992" v="3772" actId="14100"/>
          <ac:picMkLst>
            <pc:docMk/>
            <pc:sldMk cId="3302453825" sldId="268"/>
            <ac:picMk id="5" creationId="{554840CE-0A51-4B34-BFE3-406EEDEAFAEE}"/>
          </ac:picMkLst>
        </pc:picChg>
      </pc:sldChg>
      <pc:sldChg chg="addSp delSp modSp new mod setBg">
        <pc:chgData name="Thomas Lando" userId="a16d01e44e8bbab5" providerId="LiveId" clId="{4A9472B6-5FA4-4EFF-9612-6C2FAC1F1C7A}" dt="2020-07-17T23:17:45.040" v="3793" actId="26606"/>
        <pc:sldMkLst>
          <pc:docMk/>
          <pc:sldMk cId="3612452737" sldId="269"/>
        </pc:sldMkLst>
        <pc:spChg chg="mod">
          <ac:chgData name="Thomas Lando" userId="a16d01e44e8bbab5" providerId="LiveId" clId="{4A9472B6-5FA4-4EFF-9612-6C2FAC1F1C7A}" dt="2020-07-17T23:17:45.040" v="3793" actId="26606"/>
          <ac:spMkLst>
            <pc:docMk/>
            <pc:sldMk cId="3612452737" sldId="269"/>
            <ac:spMk id="2" creationId="{3489D41F-EC2D-4695-9F2B-CA2A79D6035B}"/>
          </ac:spMkLst>
        </pc:spChg>
        <pc:spChg chg="del">
          <ac:chgData name="Thomas Lando" userId="a16d01e44e8bbab5" providerId="LiveId" clId="{4A9472B6-5FA4-4EFF-9612-6C2FAC1F1C7A}" dt="2020-07-17T23:16:11.220" v="3792" actId="478"/>
          <ac:spMkLst>
            <pc:docMk/>
            <pc:sldMk cId="3612452737" sldId="269"/>
            <ac:spMk id="3" creationId="{04AFBE49-D5C7-419B-93A8-AE0BB1619742}"/>
          </ac:spMkLst>
        </pc:spChg>
        <pc:spChg chg="add">
          <ac:chgData name="Thomas Lando" userId="a16d01e44e8bbab5" providerId="LiveId" clId="{4A9472B6-5FA4-4EFF-9612-6C2FAC1F1C7A}" dt="2020-07-17T23:17:45.040" v="3793" actId="26606"/>
          <ac:spMkLst>
            <pc:docMk/>
            <pc:sldMk cId="3612452737" sldId="269"/>
            <ac:spMk id="9" creationId="{82184FF4-7029-4ED7-813A-192E60608764}"/>
          </ac:spMkLst>
        </pc:spChg>
        <pc:spChg chg="add">
          <ac:chgData name="Thomas Lando" userId="a16d01e44e8bbab5" providerId="LiveId" clId="{4A9472B6-5FA4-4EFF-9612-6C2FAC1F1C7A}" dt="2020-07-17T23:17:45.040" v="3793" actId="26606"/>
          <ac:spMkLst>
            <pc:docMk/>
            <pc:sldMk cId="3612452737" sldId="269"/>
            <ac:spMk id="11" creationId="{AAA7AB09-557C-41AD-9113-FF9F68FA1035}"/>
          </ac:spMkLst>
        </pc:spChg>
        <pc:spChg chg="add">
          <ac:chgData name="Thomas Lando" userId="a16d01e44e8bbab5" providerId="LiveId" clId="{4A9472B6-5FA4-4EFF-9612-6C2FAC1F1C7A}" dt="2020-07-17T23:17:45.040" v="3793" actId="26606"/>
          <ac:spMkLst>
            <pc:docMk/>
            <pc:sldMk cId="3612452737" sldId="269"/>
            <ac:spMk id="13" creationId="{EF99ECAA-1F11-4937-BBA6-51935AB44C9D}"/>
          </ac:spMkLst>
        </pc:spChg>
        <pc:spChg chg="add">
          <ac:chgData name="Thomas Lando" userId="a16d01e44e8bbab5" providerId="LiveId" clId="{4A9472B6-5FA4-4EFF-9612-6C2FAC1F1C7A}" dt="2020-07-17T23:17:45.040" v="3793" actId="26606"/>
          <ac:spMkLst>
            <pc:docMk/>
            <pc:sldMk cId="3612452737" sldId="269"/>
            <ac:spMk id="21" creationId="{1DB043B4-68C6-45B9-82AC-A5800EADB8DB}"/>
          </ac:spMkLst>
        </pc:spChg>
        <pc:spChg chg="add">
          <ac:chgData name="Thomas Lando" userId="a16d01e44e8bbab5" providerId="LiveId" clId="{4A9472B6-5FA4-4EFF-9612-6C2FAC1F1C7A}" dt="2020-07-17T23:17:45.040" v="3793" actId="26606"/>
          <ac:spMkLst>
            <pc:docMk/>
            <pc:sldMk cId="3612452737" sldId="269"/>
            <ac:spMk id="23" creationId="{BEBFBB3C-FA07-4A06-A8D8-D690F92A2817}"/>
          </ac:spMkLst>
        </pc:spChg>
        <pc:grpChg chg="add">
          <ac:chgData name="Thomas Lando" userId="a16d01e44e8bbab5" providerId="LiveId" clId="{4A9472B6-5FA4-4EFF-9612-6C2FAC1F1C7A}" dt="2020-07-17T23:17:45.040" v="3793" actId="26606"/>
          <ac:grpSpMkLst>
            <pc:docMk/>
            <pc:sldMk cId="3612452737" sldId="269"/>
            <ac:grpSpMk id="15" creationId="{79DE9FAB-6BBA-4CFE-B67D-77B47F01ECA4}"/>
          </ac:grpSpMkLst>
        </pc:grpChg>
        <pc:picChg chg="add">
          <ac:chgData name="Thomas Lando" userId="a16d01e44e8bbab5" providerId="LiveId" clId="{4A9472B6-5FA4-4EFF-9612-6C2FAC1F1C7A}" dt="2020-07-17T23:17:45.040" v="3793" actId="26606"/>
          <ac:picMkLst>
            <pc:docMk/>
            <pc:sldMk cId="3612452737" sldId="269"/>
            <ac:picMk id="6" creationId="{AABF46ED-0B9B-4355-9A4D-498D4A904C0C}"/>
          </ac:picMkLst>
        </pc:picChg>
      </pc:sldChg>
      <pc:sldChg chg="addSp delSp modSp new mod setBg">
        <pc:chgData name="Thomas Lando" userId="a16d01e44e8bbab5" providerId="LiveId" clId="{4A9472B6-5FA4-4EFF-9612-6C2FAC1F1C7A}" dt="2020-07-17T23:20:10.794" v="3829" actId="1076"/>
        <pc:sldMkLst>
          <pc:docMk/>
          <pc:sldMk cId="262208698" sldId="270"/>
        </pc:sldMkLst>
        <pc:spChg chg="mod ord">
          <ac:chgData name="Thomas Lando" userId="a16d01e44e8bbab5" providerId="LiveId" clId="{4A9472B6-5FA4-4EFF-9612-6C2FAC1F1C7A}" dt="2020-07-17T23:19:52.212" v="3824" actId="26606"/>
          <ac:spMkLst>
            <pc:docMk/>
            <pc:sldMk cId="262208698" sldId="270"/>
            <ac:spMk id="2" creationId="{F772861D-1AE5-4216-94F6-404AB341DB7F}"/>
          </ac:spMkLst>
        </pc:spChg>
        <pc:spChg chg="del">
          <ac:chgData name="Thomas Lando" userId="a16d01e44e8bbab5" providerId="LiveId" clId="{4A9472B6-5FA4-4EFF-9612-6C2FAC1F1C7A}" dt="2020-07-17T23:18:51.056" v="3812" actId="478"/>
          <ac:spMkLst>
            <pc:docMk/>
            <pc:sldMk cId="262208698" sldId="270"/>
            <ac:spMk id="3" creationId="{F8B8F6C9-81FE-432B-A3A8-E0B8BF1207C9}"/>
          </ac:spMkLst>
        </pc:spChg>
        <pc:spChg chg="add del">
          <ac:chgData name="Thomas Lando" userId="a16d01e44e8bbab5" providerId="LiveId" clId="{4A9472B6-5FA4-4EFF-9612-6C2FAC1F1C7A}" dt="2020-07-17T23:19:45.434" v="3819" actId="26606"/>
          <ac:spMkLst>
            <pc:docMk/>
            <pc:sldMk cId="262208698" sldId="270"/>
            <ac:spMk id="11" creationId="{82184FF4-7029-4ED7-813A-192E60608764}"/>
          </ac:spMkLst>
        </pc:spChg>
        <pc:spChg chg="add del">
          <ac:chgData name="Thomas Lando" userId="a16d01e44e8bbab5" providerId="LiveId" clId="{4A9472B6-5FA4-4EFF-9612-6C2FAC1F1C7A}" dt="2020-07-17T23:19:45.434" v="3819" actId="26606"/>
          <ac:spMkLst>
            <pc:docMk/>
            <pc:sldMk cId="262208698" sldId="270"/>
            <ac:spMk id="13" creationId="{AAA7AB09-557C-41AD-9113-FF9F68FA1035}"/>
          </ac:spMkLst>
        </pc:spChg>
        <pc:spChg chg="add del">
          <ac:chgData name="Thomas Lando" userId="a16d01e44e8bbab5" providerId="LiveId" clId="{4A9472B6-5FA4-4EFF-9612-6C2FAC1F1C7A}" dt="2020-07-17T23:19:45.434" v="3819" actId="26606"/>
          <ac:spMkLst>
            <pc:docMk/>
            <pc:sldMk cId="262208698" sldId="270"/>
            <ac:spMk id="15" creationId="{EF99ECAA-1F11-4937-BBA6-51935AB44C9D}"/>
          </ac:spMkLst>
        </pc:spChg>
        <pc:spChg chg="add del">
          <ac:chgData name="Thomas Lando" userId="a16d01e44e8bbab5" providerId="LiveId" clId="{4A9472B6-5FA4-4EFF-9612-6C2FAC1F1C7A}" dt="2020-07-17T23:19:45.434" v="3819" actId="26606"/>
          <ac:spMkLst>
            <pc:docMk/>
            <pc:sldMk cId="262208698" sldId="270"/>
            <ac:spMk id="23" creationId="{1DB043B4-68C6-45B9-82AC-A5800EADB8DB}"/>
          </ac:spMkLst>
        </pc:spChg>
        <pc:spChg chg="add del">
          <ac:chgData name="Thomas Lando" userId="a16d01e44e8bbab5" providerId="LiveId" clId="{4A9472B6-5FA4-4EFF-9612-6C2FAC1F1C7A}" dt="2020-07-17T23:19:45.434" v="3819" actId="26606"/>
          <ac:spMkLst>
            <pc:docMk/>
            <pc:sldMk cId="262208698" sldId="270"/>
            <ac:spMk id="25" creationId="{3700A428-CA5D-46FB-9773-391BF3307260}"/>
          </ac:spMkLst>
        </pc:spChg>
        <pc:spChg chg="add del">
          <ac:chgData name="Thomas Lando" userId="a16d01e44e8bbab5" providerId="LiveId" clId="{4A9472B6-5FA4-4EFF-9612-6C2FAC1F1C7A}" dt="2020-07-17T23:19:45.434" v="3819" actId="26606"/>
          <ac:spMkLst>
            <pc:docMk/>
            <pc:sldMk cId="262208698" sldId="270"/>
            <ac:spMk id="27" creationId="{E4BB252D-BA31-4505-A0AD-9E55134EF970}"/>
          </ac:spMkLst>
        </pc:spChg>
        <pc:spChg chg="add del">
          <ac:chgData name="Thomas Lando" userId="a16d01e44e8bbab5" providerId="LiveId" clId="{4A9472B6-5FA4-4EFF-9612-6C2FAC1F1C7A}" dt="2020-07-17T23:19:45.434" v="3819" actId="26606"/>
          <ac:spMkLst>
            <pc:docMk/>
            <pc:sldMk cId="262208698" sldId="270"/>
            <ac:spMk id="29" creationId="{F06F25AB-C6A7-4ED5-B2EC-1B9226D83026}"/>
          </ac:spMkLst>
        </pc:spChg>
        <pc:spChg chg="add del">
          <ac:chgData name="Thomas Lando" userId="a16d01e44e8bbab5" providerId="LiveId" clId="{4A9472B6-5FA4-4EFF-9612-6C2FAC1F1C7A}" dt="2020-07-17T23:19:47.111" v="3821" actId="26606"/>
          <ac:spMkLst>
            <pc:docMk/>
            <pc:sldMk cId="262208698" sldId="270"/>
            <ac:spMk id="31" creationId="{82184FF4-7029-4ED7-813A-192E60608764}"/>
          </ac:spMkLst>
        </pc:spChg>
        <pc:spChg chg="add del">
          <ac:chgData name="Thomas Lando" userId="a16d01e44e8bbab5" providerId="LiveId" clId="{4A9472B6-5FA4-4EFF-9612-6C2FAC1F1C7A}" dt="2020-07-17T23:19:47.111" v="3821" actId="26606"/>
          <ac:spMkLst>
            <pc:docMk/>
            <pc:sldMk cId="262208698" sldId="270"/>
            <ac:spMk id="32" creationId="{AAA7AB09-557C-41AD-9113-FF9F68FA1035}"/>
          </ac:spMkLst>
        </pc:spChg>
        <pc:spChg chg="add del">
          <ac:chgData name="Thomas Lando" userId="a16d01e44e8bbab5" providerId="LiveId" clId="{4A9472B6-5FA4-4EFF-9612-6C2FAC1F1C7A}" dt="2020-07-17T23:19:47.111" v="3821" actId="26606"/>
          <ac:spMkLst>
            <pc:docMk/>
            <pc:sldMk cId="262208698" sldId="270"/>
            <ac:spMk id="33" creationId="{EF99ECAA-1F11-4937-BBA6-51935AB44C9D}"/>
          </ac:spMkLst>
        </pc:spChg>
        <pc:spChg chg="add del">
          <ac:chgData name="Thomas Lando" userId="a16d01e44e8bbab5" providerId="LiveId" clId="{4A9472B6-5FA4-4EFF-9612-6C2FAC1F1C7A}" dt="2020-07-17T23:19:47.111" v="3821" actId="26606"/>
          <ac:spMkLst>
            <pc:docMk/>
            <pc:sldMk cId="262208698" sldId="270"/>
            <ac:spMk id="39" creationId="{1DB043B4-68C6-45B9-82AC-A5800EADB8DB}"/>
          </ac:spMkLst>
        </pc:spChg>
        <pc:spChg chg="add del">
          <ac:chgData name="Thomas Lando" userId="a16d01e44e8bbab5" providerId="LiveId" clId="{4A9472B6-5FA4-4EFF-9612-6C2FAC1F1C7A}" dt="2020-07-17T23:19:47.111" v="3821" actId="26606"/>
          <ac:spMkLst>
            <pc:docMk/>
            <pc:sldMk cId="262208698" sldId="270"/>
            <ac:spMk id="40" creationId="{E4BB252D-BA31-4505-A0AD-9E55134EF970}"/>
          </ac:spMkLst>
        </pc:spChg>
        <pc:spChg chg="add del">
          <ac:chgData name="Thomas Lando" userId="a16d01e44e8bbab5" providerId="LiveId" clId="{4A9472B6-5FA4-4EFF-9612-6C2FAC1F1C7A}" dt="2020-07-17T23:19:47.111" v="3821" actId="26606"/>
          <ac:spMkLst>
            <pc:docMk/>
            <pc:sldMk cId="262208698" sldId="270"/>
            <ac:spMk id="41" creationId="{F06F25AB-C6A7-4ED5-B2EC-1B9226D83026}"/>
          </ac:spMkLst>
        </pc:spChg>
        <pc:spChg chg="add del">
          <ac:chgData name="Thomas Lando" userId="a16d01e44e8bbab5" providerId="LiveId" clId="{4A9472B6-5FA4-4EFF-9612-6C2FAC1F1C7A}" dt="2020-07-17T23:19:52.179" v="3823" actId="26606"/>
          <ac:spMkLst>
            <pc:docMk/>
            <pc:sldMk cId="262208698" sldId="270"/>
            <ac:spMk id="43" creationId="{82184FF4-7029-4ED7-813A-192E60608764}"/>
          </ac:spMkLst>
        </pc:spChg>
        <pc:spChg chg="add del">
          <ac:chgData name="Thomas Lando" userId="a16d01e44e8bbab5" providerId="LiveId" clId="{4A9472B6-5FA4-4EFF-9612-6C2FAC1F1C7A}" dt="2020-07-17T23:19:52.179" v="3823" actId="26606"/>
          <ac:spMkLst>
            <pc:docMk/>
            <pc:sldMk cId="262208698" sldId="270"/>
            <ac:spMk id="44" creationId="{AAA7AB09-557C-41AD-9113-FF9F68FA1035}"/>
          </ac:spMkLst>
        </pc:spChg>
        <pc:spChg chg="add del">
          <ac:chgData name="Thomas Lando" userId="a16d01e44e8bbab5" providerId="LiveId" clId="{4A9472B6-5FA4-4EFF-9612-6C2FAC1F1C7A}" dt="2020-07-17T23:19:52.179" v="3823" actId="26606"/>
          <ac:spMkLst>
            <pc:docMk/>
            <pc:sldMk cId="262208698" sldId="270"/>
            <ac:spMk id="45" creationId="{EF99ECAA-1F11-4937-BBA6-51935AB44C9D}"/>
          </ac:spMkLst>
        </pc:spChg>
        <pc:spChg chg="add del">
          <ac:chgData name="Thomas Lando" userId="a16d01e44e8bbab5" providerId="LiveId" clId="{4A9472B6-5FA4-4EFF-9612-6C2FAC1F1C7A}" dt="2020-07-17T23:19:52.179" v="3823" actId="26606"/>
          <ac:spMkLst>
            <pc:docMk/>
            <pc:sldMk cId="262208698" sldId="270"/>
            <ac:spMk id="47" creationId="{1DB043B4-68C6-45B9-82AC-A5800EADB8DB}"/>
          </ac:spMkLst>
        </pc:spChg>
        <pc:spChg chg="add">
          <ac:chgData name="Thomas Lando" userId="a16d01e44e8bbab5" providerId="LiveId" clId="{4A9472B6-5FA4-4EFF-9612-6C2FAC1F1C7A}" dt="2020-07-17T23:19:52.212" v="3824" actId="26606"/>
          <ac:spMkLst>
            <pc:docMk/>
            <pc:sldMk cId="262208698" sldId="270"/>
            <ac:spMk id="55" creationId="{82184FF4-7029-4ED7-813A-192E60608764}"/>
          </ac:spMkLst>
        </pc:spChg>
        <pc:spChg chg="add">
          <ac:chgData name="Thomas Lando" userId="a16d01e44e8bbab5" providerId="LiveId" clId="{4A9472B6-5FA4-4EFF-9612-6C2FAC1F1C7A}" dt="2020-07-17T23:19:52.212" v="3824" actId="26606"/>
          <ac:spMkLst>
            <pc:docMk/>
            <pc:sldMk cId="262208698" sldId="270"/>
            <ac:spMk id="56" creationId="{AAA7AB09-557C-41AD-9113-FF9F68FA1035}"/>
          </ac:spMkLst>
        </pc:spChg>
        <pc:spChg chg="add">
          <ac:chgData name="Thomas Lando" userId="a16d01e44e8bbab5" providerId="LiveId" clId="{4A9472B6-5FA4-4EFF-9612-6C2FAC1F1C7A}" dt="2020-07-17T23:19:52.212" v="3824" actId="26606"/>
          <ac:spMkLst>
            <pc:docMk/>
            <pc:sldMk cId="262208698" sldId="270"/>
            <ac:spMk id="57" creationId="{EF99ECAA-1F11-4937-BBA6-51935AB44C9D}"/>
          </ac:spMkLst>
        </pc:spChg>
        <pc:spChg chg="add">
          <ac:chgData name="Thomas Lando" userId="a16d01e44e8bbab5" providerId="LiveId" clId="{4A9472B6-5FA4-4EFF-9612-6C2FAC1F1C7A}" dt="2020-07-17T23:19:52.212" v="3824" actId="26606"/>
          <ac:spMkLst>
            <pc:docMk/>
            <pc:sldMk cId="262208698" sldId="270"/>
            <ac:spMk id="63" creationId="{1DB043B4-68C6-45B9-82AC-A5800EADB8DB}"/>
          </ac:spMkLst>
        </pc:spChg>
        <pc:spChg chg="add">
          <ac:chgData name="Thomas Lando" userId="a16d01e44e8bbab5" providerId="LiveId" clId="{4A9472B6-5FA4-4EFF-9612-6C2FAC1F1C7A}" dt="2020-07-17T23:19:52.212" v="3824" actId="26606"/>
          <ac:spMkLst>
            <pc:docMk/>
            <pc:sldMk cId="262208698" sldId="270"/>
            <ac:spMk id="64" creationId="{3700A428-CA5D-46FB-9773-391BF3307260}"/>
          </ac:spMkLst>
        </pc:spChg>
        <pc:spChg chg="add">
          <ac:chgData name="Thomas Lando" userId="a16d01e44e8bbab5" providerId="LiveId" clId="{4A9472B6-5FA4-4EFF-9612-6C2FAC1F1C7A}" dt="2020-07-17T23:19:52.212" v="3824" actId="26606"/>
          <ac:spMkLst>
            <pc:docMk/>
            <pc:sldMk cId="262208698" sldId="270"/>
            <ac:spMk id="65" creationId="{E4BB252D-BA31-4505-A0AD-9E55134EF970}"/>
          </ac:spMkLst>
        </pc:spChg>
        <pc:spChg chg="add">
          <ac:chgData name="Thomas Lando" userId="a16d01e44e8bbab5" providerId="LiveId" clId="{4A9472B6-5FA4-4EFF-9612-6C2FAC1F1C7A}" dt="2020-07-17T23:19:52.212" v="3824" actId="26606"/>
          <ac:spMkLst>
            <pc:docMk/>
            <pc:sldMk cId="262208698" sldId="270"/>
            <ac:spMk id="66" creationId="{F06F25AB-C6A7-4ED5-B2EC-1B9226D83026}"/>
          </ac:spMkLst>
        </pc:spChg>
        <pc:grpChg chg="add del">
          <ac:chgData name="Thomas Lando" userId="a16d01e44e8bbab5" providerId="LiveId" clId="{4A9472B6-5FA4-4EFF-9612-6C2FAC1F1C7A}" dt="2020-07-17T23:19:45.434" v="3819" actId="26606"/>
          <ac:grpSpMkLst>
            <pc:docMk/>
            <pc:sldMk cId="262208698" sldId="270"/>
            <ac:grpSpMk id="17" creationId="{79DE9FAB-6BBA-4CFE-B67D-77B47F01ECA4}"/>
          </ac:grpSpMkLst>
        </pc:grpChg>
        <pc:grpChg chg="add del">
          <ac:chgData name="Thomas Lando" userId="a16d01e44e8bbab5" providerId="LiveId" clId="{4A9472B6-5FA4-4EFF-9612-6C2FAC1F1C7A}" dt="2020-07-17T23:19:47.111" v="3821" actId="26606"/>
          <ac:grpSpMkLst>
            <pc:docMk/>
            <pc:sldMk cId="262208698" sldId="270"/>
            <ac:grpSpMk id="34" creationId="{79DE9FAB-6BBA-4CFE-B67D-77B47F01ECA4}"/>
          </ac:grpSpMkLst>
        </pc:grpChg>
        <pc:grpChg chg="add del">
          <ac:chgData name="Thomas Lando" userId="a16d01e44e8bbab5" providerId="LiveId" clId="{4A9472B6-5FA4-4EFF-9612-6C2FAC1F1C7A}" dt="2020-07-17T23:19:52.179" v="3823" actId="26606"/>
          <ac:grpSpMkLst>
            <pc:docMk/>
            <pc:sldMk cId="262208698" sldId="270"/>
            <ac:grpSpMk id="46" creationId="{79DE9FAB-6BBA-4CFE-B67D-77B47F01ECA4}"/>
          </ac:grpSpMkLst>
        </pc:grpChg>
        <pc:grpChg chg="add del">
          <ac:chgData name="Thomas Lando" userId="a16d01e44e8bbab5" providerId="LiveId" clId="{4A9472B6-5FA4-4EFF-9612-6C2FAC1F1C7A}" dt="2020-07-17T23:19:52.179" v="3823" actId="26606"/>
          <ac:grpSpMkLst>
            <pc:docMk/>
            <pc:sldMk cId="262208698" sldId="270"/>
            <ac:grpSpMk id="48" creationId="{9665C101-AF9F-4CCA-9C10-6D9A8027CF31}"/>
          </ac:grpSpMkLst>
        </pc:grpChg>
        <pc:grpChg chg="add del">
          <ac:chgData name="Thomas Lando" userId="a16d01e44e8bbab5" providerId="LiveId" clId="{4A9472B6-5FA4-4EFF-9612-6C2FAC1F1C7A}" dt="2020-07-17T23:19:52.179" v="3823" actId="26606"/>
          <ac:grpSpMkLst>
            <pc:docMk/>
            <pc:sldMk cId="262208698" sldId="270"/>
            <ac:grpSpMk id="50" creationId="{D6E47BA4-8BC2-4A92-8628-86525C6E2A04}"/>
          </ac:grpSpMkLst>
        </pc:grpChg>
        <pc:grpChg chg="add">
          <ac:chgData name="Thomas Lando" userId="a16d01e44e8bbab5" providerId="LiveId" clId="{4A9472B6-5FA4-4EFF-9612-6C2FAC1F1C7A}" dt="2020-07-17T23:19:52.212" v="3824" actId="26606"/>
          <ac:grpSpMkLst>
            <pc:docMk/>
            <pc:sldMk cId="262208698" sldId="270"/>
            <ac:grpSpMk id="58" creationId="{79DE9FAB-6BBA-4CFE-B67D-77B47F01ECA4}"/>
          </ac:grpSpMkLst>
        </pc:grpChg>
        <pc:picChg chg="add mod ord">
          <ac:chgData name="Thomas Lando" userId="a16d01e44e8bbab5" providerId="LiveId" clId="{4A9472B6-5FA4-4EFF-9612-6C2FAC1F1C7A}" dt="2020-07-17T23:20:10.794" v="3829" actId="1076"/>
          <ac:picMkLst>
            <pc:docMk/>
            <pc:sldMk cId="262208698" sldId="270"/>
            <ac:picMk id="4" creationId="{F9E79465-3801-432F-ABDD-8C39E5910C9B}"/>
          </ac:picMkLst>
        </pc:picChg>
        <pc:picChg chg="add mod">
          <ac:chgData name="Thomas Lando" userId="a16d01e44e8bbab5" providerId="LiveId" clId="{4A9472B6-5FA4-4EFF-9612-6C2FAC1F1C7A}" dt="2020-07-17T23:19:52.212" v="3824" actId="26606"/>
          <ac:picMkLst>
            <pc:docMk/>
            <pc:sldMk cId="262208698" sldId="270"/>
            <ac:picMk id="5" creationId="{BF7979C8-B80C-49BC-B2BB-C4F89C2A86FD}"/>
          </ac:picMkLst>
        </pc:picChg>
        <pc:picChg chg="add mod ord">
          <ac:chgData name="Thomas Lando" userId="a16d01e44e8bbab5" providerId="LiveId" clId="{4A9472B6-5FA4-4EFF-9612-6C2FAC1F1C7A}" dt="2020-07-17T23:20:00.154" v="3826" actId="1076"/>
          <ac:picMkLst>
            <pc:docMk/>
            <pc:sldMk cId="262208698" sldId="270"/>
            <ac:picMk id="6" creationId="{04E7D75B-E1E2-4621-8F61-7A7E2754D81F}"/>
          </ac:picMkLst>
        </pc:picChg>
      </pc:sldChg>
    </pc:docChg>
  </pc:docChgLst>
  <pc:docChgLst>
    <pc:chgData name="Thomas Lando" userId="a16d01e44e8bbab5" providerId="LiveId" clId="{65C4C1E9-F09C-4A54-9CBB-20D515823ED6}"/>
    <pc:docChg chg="modSld">
      <pc:chgData name="Thomas Lando" userId="a16d01e44e8bbab5" providerId="LiveId" clId="{65C4C1E9-F09C-4A54-9CBB-20D515823ED6}" dt="2021-12-06T09:53:44.317" v="0" actId="1076"/>
      <pc:docMkLst>
        <pc:docMk/>
      </pc:docMkLst>
      <pc:sldChg chg="modSp mod">
        <pc:chgData name="Thomas Lando" userId="a16d01e44e8bbab5" providerId="LiveId" clId="{65C4C1E9-F09C-4A54-9CBB-20D515823ED6}" dt="2021-12-06T09:53:44.317" v="0" actId="1076"/>
        <pc:sldMkLst>
          <pc:docMk/>
          <pc:sldMk cId="2287355132" sldId="256"/>
        </pc:sldMkLst>
        <pc:picChg chg="mod">
          <ac:chgData name="Thomas Lando" userId="a16d01e44e8bbab5" providerId="LiveId" clId="{65C4C1E9-F09C-4A54-9CBB-20D515823ED6}" dt="2021-12-06T09:53:44.317" v="0" actId="1076"/>
          <ac:picMkLst>
            <pc:docMk/>
            <pc:sldMk cId="2287355132" sldId="256"/>
            <ac:picMk id="4" creationId="{93A86A7E-7D43-4D20-A4B7-BC8EEFAC13F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159EAA-E140-40A2-8115-27EB7AA7F51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CAA0A2-DFFD-4065-9339-7C55AF67B627}">
      <dgm:prSet/>
      <dgm:spPr/>
      <dgm:t>
        <a:bodyPr/>
        <a:lstStyle/>
        <a:p>
          <a:r>
            <a:rPr lang="en-AU" dirty="0"/>
            <a:t>A standard set of clinical equipment allow the doctor to conduct general checks without needing to be present</a:t>
          </a:r>
          <a:endParaRPr lang="en-US" dirty="0"/>
        </a:p>
      </dgm:t>
    </dgm:pt>
    <dgm:pt modelId="{B78B1B9A-F537-4FFA-9053-DA959885E46E}" type="parTrans" cxnId="{8F834925-5757-44D3-805E-BDBF4B24A884}">
      <dgm:prSet/>
      <dgm:spPr/>
      <dgm:t>
        <a:bodyPr/>
        <a:lstStyle/>
        <a:p>
          <a:endParaRPr lang="en-US"/>
        </a:p>
      </dgm:t>
    </dgm:pt>
    <dgm:pt modelId="{7AA4BDE3-F963-4D33-AFDA-8951A4FFE062}" type="sibTrans" cxnId="{8F834925-5757-44D3-805E-BDBF4B24A884}">
      <dgm:prSet/>
      <dgm:spPr/>
      <dgm:t>
        <a:bodyPr/>
        <a:lstStyle/>
        <a:p>
          <a:endParaRPr lang="en-US"/>
        </a:p>
      </dgm:t>
    </dgm:pt>
    <dgm:pt modelId="{6D972DBB-6E52-417A-AA6E-17A92418D19E}">
      <dgm:prSet/>
      <dgm:spPr/>
      <dgm:t>
        <a:bodyPr/>
        <a:lstStyle/>
        <a:p>
          <a:r>
            <a:rPr lang="en-AU"/>
            <a:t>This is designed to link to the My Second Opinion App as well as its own software to “shorten the distance” between the patient and the doctor.</a:t>
          </a:r>
          <a:endParaRPr lang="en-US"/>
        </a:p>
      </dgm:t>
    </dgm:pt>
    <dgm:pt modelId="{2EA87982-CFD8-42D1-8FA5-523FA6A7945A}" type="parTrans" cxnId="{DDDCFB3A-5554-40B5-92AB-81294020A813}">
      <dgm:prSet/>
      <dgm:spPr/>
      <dgm:t>
        <a:bodyPr/>
        <a:lstStyle/>
        <a:p>
          <a:endParaRPr lang="en-US"/>
        </a:p>
      </dgm:t>
    </dgm:pt>
    <dgm:pt modelId="{AF628893-E80C-4BB9-BB9C-F12011468912}" type="sibTrans" cxnId="{DDDCFB3A-5554-40B5-92AB-81294020A813}">
      <dgm:prSet/>
      <dgm:spPr/>
      <dgm:t>
        <a:bodyPr/>
        <a:lstStyle/>
        <a:p>
          <a:endParaRPr lang="en-US"/>
        </a:p>
      </dgm:t>
    </dgm:pt>
    <dgm:pt modelId="{87B3C766-C91B-475C-9AB6-C13A5DBFB546}">
      <dgm:prSet/>
      <dgm:spPr/>
      <dgm:t>
        <a:bodyPr/>
        <a:lstStyle/>
        <a:p>
          <a:r>
            <a:rPr lang="en-AU"/>
            <a:t>Allows the patient to measure their weight, blood pressure, blood sugar, heart rate, temperature and height.</a:t>
          </a:r>
          <a:endParaRPr lang="en-US"/>
        </a:p>
      </dgm:t>
    </dgm:pt>
    <dgm:pt modelId="{0A50C007-C56B-4E05-86B6-DDB3B8220427}" type="parTrans" cxnId="{D8B1E389-8429-4DB8-8DA5-C813EA17EFBA}">
      <dgm:prSet/>
      <dgm:spPr/>
      <dgm:t>
        <a:bodyPr/>
        <a:lstStyle/>
        <a:p>
          <a:endParaRPr lang="en-US"/>
        </a:p>
      </dgm:t>
    </dgm:pt>
    <dgm:pt modelId="{B61C566D-A942-4B06-AD3A-95D7683FD57F}" type="sibTrans" cxnId="{D8B1E389-8429-4DB8-8DA5-C813EA17EFBA}">
      <dgm:prSet/>
      <dgm:spPr/>
      <dgm:t>
        <a:bodyPr/>
        <a:lstStyle/>
        <a:p>
          <a:endParaRPr lang="en-US"/>
        </a:p>
      </dgm:t>
    </dgm:pt>
    <dgm:pt modelId="{0DDFD91B-2830-4C3B-833F-1BB784CE4AE3}" type="pres">
      <dgm:prSet presAssocID="{66159EAA-E140-40A2-8115-27EB7AA7F51A}" presName="root" presStyleCnt="0">
        <dgm:presLayoutVars>
          <dgm:dir/>
          <dgm:resizeHandles val="exact"/>
        </dgm:presLayoutVars>
      </dgm:prSet>
      <dgm:spPr/>
    </dgm:pt>
    <dgm:pt modelId="{8115717A-2306-4A03-808A-538BF56EBA09}" type="pres">
      <dgm:prSet presAssocID="{53CAA0A2-DFFD-4065-9339-7C55AF67B627}" presName="compNode" presStyleCnt="0"/>
      <dgm:spPr/>
    </dgm:pt>
    <dgm:pt modelId="{9DF667BD-FB29-4988-A0D9-BCB46566FBA1}" type="pres">
      <dgm:prSet presAssocID="{53CAA0A2-DFFD-4065-9339-7C55AF67B62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C63BE94-D0AE-478C-8EFC-23539B853D63}" type="pres">
      <dgm:prSet presAssocID="{53CAA0A2-DFFD-4065-9339-7C55AF67B627}" presName="spaceRect" presStyleCnt="0"/>
      <dgm:spPr/>
    </dgm:pt>
    <dgm:pt modelId="{4784D790-3491-48CD-B7D3-79006B8649E2}" type="pres">
      <dgm:prSet presAssocID="{53CAA0A2-DFFD-4065-9339-7C55AF67B627}" presName="textRect" presStyleLbl="revTx" presStyleIdx="0" presStyleCnt="3">
        <dgm:presLayoutVars>
          <dgm:chMax val="1"/>
          <dgm:chPref val="1"/>
        </dgm:presLayoutVars>
      </dgm:prSet>
      <dgm:spPr/>
    </dgm:pt>
    <dgm:pt modelId="{9D20850D-8576-417A-9365-0C8D4E7AB914}" type="pres">
      <dgm:prSet presAssocID="{7AA4BDE3-F963-4D33-AFDA-8951A4FFE062}" presName="sibTrans" presStyleCnt="0"/>
      <dgm:spPr/>
    </dgm:pt>
    <dgm:pt modelId="{ED0869E1-34FC-4511-BD92-317DEB97404C}" type="pres">
      <dgm:prSet presAssocID="{6D972DBB-6E52-417A-AA6E-17A92418D19E}" presName="compNode" presStyleCnt="0"/>
      <dgm:spPr/>
    </dgm:pt>
    <dgm:pt modelId="{327C873B-B807-4014-A716-0A3665B292B7}" type="pres">
      <dgm:prSet presAssocID="{6D972DBB-6E52-417A-AA6E-17A92418D1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620C36C-CC17-498F-8A42-AC591FEF8076}" type="pres">
      <dgm:prSet presAssocID="{6D972DBB-6E52-417A-AA6E-17A92418D19E}" presName="spaceRect" presStyleCnt="0"/>
      <dgm:spPr/>
    </dgm:pt>
    <dgm:pt modelId="{986F765B-9DB5-4F0A-B838-674DD336C76B}" type="pres">
      <dgm:prSet presAssocID="{6D972DBB-6E52-417A-AA6E-17A92418D19E}" presName="textRect" presStyleLbl="revTx" presStyleIdx="1" presStyleCnt="3">
        <dgm:presLayoutVars>
          <dgm:chMax val="1"/>
          <dgm:chPref val="1"/>
        </dgm:presLayoutVars>
      </dgm:prSet>
      <dgm:spPr/>
    </dgm:pt>
    <dgm:pt modelId="{9A160237-F03C-4EB5-A348-2A51B3A0E59E}" type="pres">
      <dgm:prSet presAssocID="{AF628893-E80C-4BB9-BB9C-F12011468912}" presName="sibTrans" presStyleCnt="0"/>
      <dgm:spPr/>
    </dgm:pt>
    <dgm:pt modelId="{05C6E26E-984A-48E3-8EBE-08F6E307E0BE}" type="pres">
      <dgm:prSet presAssocID="{87B3C766-C91B-475C-9AB6-C13A5DBFB546}" presName="compNode" presStyleCnt="0"/>
      <dgm:spPr/>
    </dgm:pt>
    <dgm:pt modelId="{BF4388DC-94A6-466A-BDBB-CE511E1C7EA2}" type="pres">
      <dgm:prSet presAssocID="{87B3C766-C91B-475C-9AB6-C13A5DBFB5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353EEE92-AFDD-458E-BC56-7E5C4BEE6337}" type="pres">
      <dgm:prSet presAssocID="{87B3C766-C91B-475C-9AB6-C13A5DBFB546}" presName="spaceRect" presStyleCnt="0"/>
      <dgm:spPr/>
    </dgm:pt>
    <dgm:pt modelId="{B3852C32-87B7-4151-9AEE-575015E4528F}" type="pres">
      <dgm:prSet presAssocID="{87B3C766-C91B-475C-9AB6-C13A5DBFB54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F834925-5757-44D3-805E-BDBF4B24A884}" srcId="{66159EAA-E140-40A2-8115-27EB7AA7F51A}" destId="{53CAA0A2-DFFD-4065-9339-7C55AF67B627}" srcOrd="0" destOrd="0" parTransId="{B78B1B9A-F537-4FFA-9053-DA959885E46E}" sibTransId="{7AA4BDE3-F963-4D33-AFDA-8951A4FFE062}"/>
    <dgm:cxn modelId="{DDDCFB3A-5554-40B5-92AB-81294020A813}" srcId="{66159EAA-E140-40A2-8115-27EB7AA7F51A}" destId="{6D972DBB-6E52-417A-AA6E-17A92418D19E}" srcOrd="1" destOrd="0" parTransId="{2EA87982-CFD8-42D1-8FA5-523FA6A7945A}" sibTransId="{AF628893-E80C-4BB9-BB9C-F12011468912}"/>
    <dgm:cxn modelId="{919B533B-7AEB-4833-81CA-121303C3C7F8}" type="presOf" srcId="{87B3C766-C91B-475C-9AB6-C13A5DBFB546}" destId="{B3852C32-87B7-4151-9AEE-575015E4528F}" srcOrd="0" destOrd="0" presId="urn:microsoft.com/office/officeart/2018/2/layout/IconLabelList"/>
    <dgm:cxn modelId="{A0004753-9EF6-42AA-AE67-028201454F06}" type="presOf" srcId="{6D972DBB-6E52-417A-AA6E-17A92418D19E}" destId="{986F765B-9DB5-4F0A-B838-674DD336C76B}" srcOrd="0" destOrd="0" presId="urn:microsoft.com/office/officeart/2018/2/layout/IconLabelList"/>
    <dgm:cxn modelId="{E51DA05A-18E6-4CF9-B797-7B4FA336B4EC}" type="presOf" srcId="{53CAA0A2-DFFD-4065-9339-7C55AF67B627}" destId="{4784D790-3491-48CD-B7D3-79006B8649E2}" srcOrd="0" destOrd="0" presId="urn:microsoft.com/office/officeart/2018/2/layout/IconLabelList"/>
    <dgm:cxn modelId="{D8B1E389-8429-4DB8-8DA5-C813EA17EFBA}" srcId="{66159EAA-E140-40A2-8115-27EB7AA7F51A}" destId="{87B3C766-C91B-475C-9AB6-C13A5DBFB546}" srcOrd="2" destOrd="0" parTransId="{0A50C007-C56B-4E05-86B6-DDB3B8220427}" sibTransId="{B61C566D-A942-4B06-AD3A-95D7683FD57F}"/>
    <dgm:cxn modelId="{CD2E30AD-76A8-4750-9B3F-3125BC9542BD}" type="presOf" srcId="{66159EAA-E140-40A2-8115-27EB7AA7F51A}" destId="{0DDFD91B-2830-4C3B-833F-1BB784CE4AE3}" srcOrd="0" destOrd="0" presId="urn:microsoft.com/office/officeart/2018/2/layout/IconLabelList"/>
    <dgm:cxn modelId="{F474482C-5FDD-40E6-85B7-E7E0F2352CA4}" type="presParOf" srcId="{0DDFD91B-2830-4C3B-833F-1BB784CE4AE3}" destId="{8115717A-2306-4A03-808A-538BF56EBA09}" srcOrd="0" destOrd="0" presId="urn:microsoft.com/office/officeart/2018/2/layout/IconLabelList"/>
    <dgm:cxn modelId="{3164C4B9-11BE-4B97-A7A7-58FC53CA9242}" type="presParOf" srcId="{8115717A-2306-4A03-808A-538BF56EBA09}" destId="{9DF667BD-FB29-4988-A0D9-BCB46566FBA1}" srcOrd="0" destOrd="0" presId="urn:microsoft.com/office/officeart/2018/2/layout/IconLabelList"/>
    <dgm:cxn modelId="{5CD3D3EE-DECD-43A8-9E3B-6FF1935EEAB8}" type="presParOf" srcId="{8115717A-2306-4A03-808A-538BF56EBA09}" destId="{CC63BE94-D0AE-478C-8EFC-23539B853D63}" srcOrd="1" destOrd="0" presId="urn:microsoft.com/office/officeart/2018/2/layout/IconLabelList"/>
    <dgm:cxn modelId="{9D4C7615-8E8D-4060-99A6-A63C8175416D}" type="presParOf" srcId="{8115717A-2306-4A03-808A-538BF56EBA09}" destId="{4784D790-3491-48CD-B7D3-79006B8649E2}" srcOrd="2" destOrd="0" presId="urn:microsoft.com/office/officeart/2018/2/layout/IconLabelList"/>
    <dgm:cxn modelId="{EBF11A4A-3108-45DA-8687-5595691EF70D}" type="presParOf" srcId="{0DDFD91B-2830-4C3B-833F-1BB784CE4AE3}" destId="{9D20850D-8576-417A-9365-0C8D4E7AB914}" srcOrd="1" destOrd="0" presId="urn:microsoft.com/office/officeart/2018/2/layout/IconLabelList"/>
    <dgm:cxn modelId="{DC204A18-82B8-45D2-9BFE-C4B1BB8E312F}" type="presParOf" srcId="{0DDFD91B-2830-4C3B-833F-1BB784CE4AE3}" destId="{ED0869E1-34FC-4511-BD92-317DEB97404C}" srcOrd="2" destOrd="0" presId="urn:microsoft.com/office/officeart/2018/2/layout/IconLabelList"/>
    <dgm:cxn modelId="{8F25DD00-07B9-4081-BAAC-2F503EB923B1}" type="presParOf" srcId="{ED0869E1-34FC-4511-BD92-317DEB97404C}" destId="{327C873B-B807-4014-A716-0A3665B292B7}" srcOrd="0" destOrd="0" presId="urn:microsoft.com/office/officeart/2018/2/layout/IconLabelList"/>
    <dgm:cxn modelId="{B1184D6E-2E5B-48FC-9FAC-E050D65A1A87}" type="presParOf" srcId="{ED0869E1-34FC-4511-BD92-317DEB97404C}" destId="{F620C36C-CC17-498F-8A42-AC591FEF8076}" srcOrd="1" destOrd="0" presId="urn:microsoft.com/office/officeart/2018/2/layout/IconLabelList"/>
    <dgm:cxn modelId="{C3F2C166-5280-44DA-B7A8-F0FAD66BD77C}" type="presParOf" srcId="{ED0869E1-34FC-4511-BD92-317DEB97404C}" destId="{986F765B-9DB5-4F0A-B838-674DD336C76B}" srcOrd="2" destOrd="0" presId="urn:microsoft.com/office/officeart/2018/2/layout/IconLabelList"/>
    <dgm:cxn modelId="{D35A8D2B-6262-4DA9-A750-D1DDF241F97B}" type="presParOf" srcId="{0DDFD91B-2830-4C3B-833F-1BB784CE4AE3}" destId="{9A160237-F03C-4EB5-A348-2A51B3A0E59E}" srcOrd="3" destOrd="0" presId="urn:microsoft.com/office/officeart/2018/2/layout/IconLabelList"/>
    <dgm:cxn modelId="{954BCC23-DA88-4798-9738-FA8273DF1108}" type="presParOf" srcId="{0DDFD91B-2830-4C3B-833F-1BB784CE4AE3}" destId="{05C6E26E-984A-48E3-8EBE-08F6E307E0BE}" srcOrd="4" destOrd="0" presId="urn:microsoft.com/office/officeart/2018/2/layout/IconLabelList"/>
    <dgm:cxn modelId="{5A396EF0-4233-4C4A-9214-50575CA89BB2}" type="presParOf" srcId="{05C6E26E-984A-48E3-8EBE-08F6E307E0BE}" destId="{BF4388DC-94A6-466A-BDBB-CE511E1C7EA2}" srcOrd="0" destOrd="0" presId="urn:microsoft.com/office/officeart/2018/2/layout/IconLabelList"/>
    <dgm:cxn modelId="{D99A1E31-12F5-4618-B545-FA144B9D08D0}" type="presParOf" srcId="{05C6E26E-984A-48E3-8EBE-08F6E307E0BE}" destId="{353EEE92-AFDD-458E-BC56-7E5C4BEE6337}" srcOrd="1" destOrd="0" presId="urn:microsoft.com/office/officeart/2018/2/layout/IconLabelList"/>
    <dgm:cxn modelId="{C937E2F9-CE6E-4155-BF19-6B72E461587B}" type="presParOf" srcId="{05C6E26E-984A-48E3-8EBE-08F6E307E0BE}" destId="{B3852C32-87B7-4151-9AEE-575015E452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CF6B42-1635-4F50-8A9A-1E7F399889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1336CB-8462-4639-AEBE-973B061322D7}">
      <dgm:prSet/>
      <dgm:spPr/>
      <dgm:t>
        <a:bodyPr/>
        <a:lstStyle/>
        <a:p>
          <a:r>
            <a:rPr lang="en-AU"/>
            <a:t>Through the use of Strain Gauges, Resistance Temperature Detectors and Resistive Displacement Transducers the analogue measurements can be taken.</a:t>
          </a:r>
          <a:endParaRPr lang="en-US"/>
        </a:p>
      </dgm:t>
    </dgm:pt>
    <dgm:pt modelId="{CE1658FF-DD86-4EF0-9B66-A218E9EC9468}" type="parTrans" cxnId="{1D90745D-C01A-492A-8176-A52AB82ABBEB}">
      <dgm:prSet/>
      <dgm:spPr/>
      <dgm:t>
        <a:bodyPr/>
        <a:lstStyle/>
        <a:p>
          <a:endParaRPr lang="en-US"/>
        </a:p>
      </dgm:t>
    </dgm:pt>
    <dgm:pt modelId="{0417F157-FA2A-44D0-8F42-649DF520CEF4}" type="sibTrans" cxnId="{1D90745D-C01A-492A-8176-A52AB82ABBEB}">
      <dgm:prSet/>
      <dgm:spPr/>
      <dgm:t>
        <a:bodyPr/>
        <a:lstStyle/>
        <a:p>
          <a:endParaRPr lang="en-US"/>
        </a:p>
      </dgm:t>
    </dgm:pt>
    <dgm:pt modelId="{E9E3B239-4908-4168-BBBC-57794635AF32}">
      <dgm:prSet/>
      <dgm:spPr/>
      <dgm:t>
        <a:bodyPr/>
        <a:lstStyle/>
        <a:p>
          <a:r>
            <a:rPr lang="en-AU"/>
            <a:t>Through the use of Analogue to Digital Converters (ADC), the measurements can be transferred and read by the software. </a:t>
          </a:r>
          <a:endParaRPr lang="en-US"/>
        </a:p>
      </dgm:t>
    </dgm:pt>
    <dgm:pt modelId="{29E05354-C84C-4EDF-8AFC-C3C4F91BC14A}" type="parTrans" cxnId="{DD04920E-30BA-4945-92B5-42120CC45C39}">
      <dgm:prSet/>
      <dgm:spPr/>
      <dgm:t>
        <a:bodyPr/>
        <a:lstStyle/>
        <a:p>
          <a:endParaRPr lang="en-US"/>
        </a:p>
      </dgm:t>
    </dgm:pt>
    <dgm:pt modelId="{5096549D-C9B1-4764-B481-FE639E74D5A4}" type="sibTrans" cxnId="{DD04920E-30BA-4945-92B5-42120CC45C39}">
      <dgm:prSet/>
      <dgm:spPr/>
      <dgm:t>
        <a:bodyPr/>
        <a:lstStyle/>
        <a:p>
          <a:endParaRPr lang="en-US"/>
        </a:p>
      </dgm:t>
    </dgm:pt>
    <dgm:pt modelId="{3FC68B55-A533-4612-B91E-8B39E44B09D7}">
      <dgm:prSet/>
      <dgm:spPr/>
      <dgm:t>
        <a:bodyPr/>
        <a:lstStyle/>
        <a:p>
          <a:r>
            <a:rPr lang="en-AU"/>
            <a:t>The doctor on the other side of the camera can then perform a regular consultation as if they were in the room with the patient.  </a:t>
          </a:r>
          <a:endParaRPr lang="en-US"/>
        </a:p>
      </dgm:t>
    </dgm:pt>
    <dgm:pt modelId="{A288CC99-383F-465E-A183-A65748EDC6DE}" type="parTrans" cxnId="{13B71190-56F6-47B4-BA0D-A31D6C51D313}">
      <dgm:prSet/>
      <dgm:spPr/>
      <dgm:t>
        <a:bodyPr/>
        <a:lstStyle/>
        <a:p>
          <a:endParaRPr lang="en-US"/>
        </a:p>
      </dgm:t>
    </dgm:pt>
    <dgm:pt modelId="{01D7BFB6-8190-40E0-BD9E-AEA8BD289EE3}" type="sibTrans" cxnId="{13B71190-56F6-47B4-BA0D-A31D6C51D313}">
      <dgm:prSet/>
      <dgm:spPr/>
      <dgm:t>
        <a:bodyPr/>
        <a:lstStyle/>
        <a:p>
          <a:endParaRPr lang="en-US"/>
        </a:p>
      </dgm:t>
    </dgm:pt>
    <dgm:pt modelId="{847EC0E2-FB70-4826-944F-6CCB7A773202}" type="pres">
      <dgm:prSet presAssocID="{3FCF6B42-1635-4F50-8A9A-1E7F39988931}" presName="root" presStyleCnt="0">
        <dgm:presLayoutVars>
          <dgm:dir/>
          <dgm:resizeHandles val="exact"/>
        </dgm:presLayoutVars>
      </dgm:prSet>
      <dgm:spPr/>
    </dgm:pt>
    <dgm:pt modelId="{E46A5DD8-44F2-4658-8CA6-CDA27AED0315}" type="pres">
      <dgm:prSet presAssocID="{F01336CB-8462-4639-AEBE-973B061322D7}" presName="compNode" presStyleCnt="0"/>
      <dgm:spPr/>
    </dgm:pt>
    <dgm:pt modelId="{0A9FF96C-5028-4E75-B075-E401C183B14A}" type="pres">
      <dgm:prSet presAssocID="{F01336CB-8462-4639-AEBE-973B061322D7}" presName="bgRect" presStyleLbl="bgShp" presStyleIdx="0" presStyleCnt="3"/>
      <dgm:spPr/>
    </dgm:pt>
    <dgm:pt modelId="{9AC39BCD-E7F6-4A84-8EA4-357DE585DAFE}" type="pres">
      <dgm:prSet presAssocID="{F01336CB-8462-4639-AEBE-973B061322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17DBA387-D4D6-4DEE-9013-8D9D8734D1DF}" type="pres">
      <dgm:prSet presAssocID="{F01336CB-8462-4639-AEBE-973B061322D7}" presName="spaceRect" presStyleCnt="0"/>
      <dgm:spPr/>
    </dgm:pt>
    <dgm:pt modelId="{D79BEA5E-FFE8-4F5F-A287-0DCA5AD1D962}" type="pres">
      <dgm:prSet presAssocID="{F01336CB-8462-4639-AEBE-973B061322D7}" presName="parTx" presStyleLbl="revTx" presStyleIdx="0" presStyleCnt="3">
        <dgm:presLayoutVars>
          <dgm:chMax val="0"/>
          <dgm:chPref val="0"/>
        </dgm:presLayoutVars>
      </dgm:prSet>
      <dgm:spPr/>
    </dgm:pt>
    <dgm:pt modelId="{4201A3F5-E563-41C9-8F31-9B3755082F67}" type="pres">
      <dgm:prSet presAssocID="{0417F157-FA2A-44D0-8F42-649DF520CEF4}" presName="sibTrans" presStyleCnt="0"/>
      <dgm:spPr/>
    </dgm:pt>
    <dgm:pt modelId="{2DEE460E-7E5D-4382-AD5F-8DC0F284CA29}" type="pres">
      <dgm:prSet presAssocID="{E9E3B239-4908-4168-BBBC-57794635AF32}" presName="compNode" presStyleCnt="0"/>
      <dgm:spPr/>
    </dgm:pt>
    <dgm:pt modelId="{8FA201B4-874A-4027-B321-906464B7FE0E}" type="pres">
      <dgm:prSet presAssocID="{E9E3B239-4908-4168-BBBC-57794635AF32}" presName="bgRect" presStyleLbl="bgShp" presStyleIdx="1" presStyleCnt="3"/>
      <dgm:spPr/>
    </dgm:pt>
    <dgm:pt modelId="{AFB41B19-38C9-46F6-BE33-24AA67A6E0EF}" type="pres">
      <dgm:prSet presAssocID="{E9E3B239-4908-4168-BBBC-57794635AF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02A136D3-FB8D-48C2-A634-F8FB4DD5E635}" type="pres">
      <dgm:prSet presAssocID="{E9E3B239-4908-4168-BBBC-57794635AF32}" presName="spaceRect" presStyleCnt="0"/>
      <dgm:spPr/>
    </dgm:pt>
    <dgm:pt modelId="{AE825A07-3D64-48AD-AB92-9B51384FD713}" type="pres">
      <dgm:prSet presAssocID="{E9E3B239-4908-4168-BBBC-57794635AF32}" presName="parTx" presStyleLbl="revTx" presStyleIdx="1" presStyleCnt="3">
        <dgm:presLayoutVars>
          <dgm:chMax val="0"/>
          <dgm:chPref val="0"/>
        </dgm:presLayoutVars>
      </dgm:prSet>
      <dgm:spPr/>
    </dgm:pt>
    <dgm:pt modelId="{CC841F32-6493-4B2E-96E4-D12AEF91FE03}" type="pres">
      <dgm:prSet presAssocID="{5096549D-C9B1-4764-B481-FE639E74D5A4}" presName="sibTrans" presStyleCnt="0"/>
      <dgm:spPr/>
    </dgm:pt>
    <dgm:pt modelId="{EB839B11-8F9A-46CE-A484-A7AEA06EA32E}" type="pres">
      <dgm:prSet presAssocID="{3FC68B55-A533-4612-B91E-8B39E44B09D7}" presName="compNode" presStyleCnt="0"/>
      <dgm:spPr/>
    </dgm:pt>
    <dgm:pt modelId="{8128B9B4-6960-4813-B5F1-426E4BADFDBE}" type="pres">
      <dgm:prSet presAssocID="{3FC68B55-A533-4612-B91E-8B39E44B09D7}" presName="bgRect" presStyleLbl="bgShp" presStyleIdx="2" presStyleCnt="3"/>
      <dgm:spPr/>
    </dgm:pt>
    <dgm:pt modelId="{47314EBB-44E2-42E8-B504-44BBDD83DBC5}" type="pres">
      <dgm:prSet presAssocID="{3FC68B55-A533-4612-B91E-8B39E44B09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BBB54992-5DE4-44AE-A600-A0ECA998BC9F}" type="pres">
      <dgm:prSet presAssocID="{3FC68B55-A533-4612-B91E-8B39E44B09D7}" presName="spaceRect" presStyleCnt="0"/>
      <dgm:spPr/>
    </dgm:pt>
    <dgm:pt modelId="{F12C9719-2F0E-4542-9AB6-09C9B82E97CD}" type="pres">
      <dgm:prSet presAssocID="{3FC68B55-A533-4612-B91E-8B39E44B09D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D04920E-30BA-4945-92B5-42120CC45C39}" srcId="{3FCF6B42-1635-4F50-8A9A-1E7F39988931}" destId="{E9E3B239-4908-4168-BBBC-57794635AF32}" srcOrd="1" destOrd="0" parTransId="{29E05354-C84C-4EDF-8AFC-C3C4F91BC14A}" sibTransId="{5096549D-C9B1-4764-B481-FE639E74D5A4}"/>
    <dgm:cxn modelId="{1D90745D-C01A-492A-8176-A52AB82ABBEB}" srcId="{3FCF6B42-1635-4F50-8A9A-1E7F39988931}" destId="{F01336CB-8462-4639-AEBE-973B061322D7}" srcOrd="0" destOrd="0" parTransId="{CE1658FF-DD86-4EF0-9B66-A218E9EC9468}" sibTransId="{0417F157-FA2A-44D0-8F42-649DF520CEF4}"/>
    <dgm:cxn modelId="{4E83C07B-34C8-4EB7-B7EB-CB96DCCA371A}" type="presOf" srcId="{F01336CB-8462-4639-AEBE-973B061322D7}" destId="{D79BEA5E-FFE8-4F5F-A287-0DCA5AD1D962}" srcOrd="0" destOrd="0" presId="urn:microsoft.com/office/officeart/2018/2/layout/IconVerticalSolidList"/>
    <dgm:cxn modelId="{13B71190-56F6-47B4-BA0D-A31D6C51D313}" srcId="{3FCF6B42-1635-4F50-8A9A-1E7F39988931}" destId="{3FC68B55-A533-4612-B91E-8B39E44B09D7}" srcOrd="2" destOrd="0" parTransId="{A288CC99-383F-465E-A183-A65748EDC6DE}" sibTransId="{01D7BFB6-8190-40E0-BD9E-AEA8BD289EE3}"/>
    <dgm:cxn modelId="{9AD58BA0-04D1-483F-B4A9-77F4AAA4A8D7}" type="presOf" srcId="{3FCF6B42-1635-4F50-8A9A-1E7F39988931}" destId="{847EC0E2-FB70-4826-944F-6CCB7A773202}" srcOrd="0" destOrd="0" presId="urn:microsoft.com/office/officeart/2018/2/layout/IconVerticalSolidList"/>
    <dgm:cxn modelId="{112255B2-C6F5-48B4-9D67-53EAF236830E}" type="presOf" srcId="{E9E3B239-4908-4168-BBBC-57794635AF32}" destId="{AE825A07-3D64-48AD-AB92-9B51384FD713}" srcOrd="0" destOrd="0" presId="urn:microsoft.com/office/officeart/2018/2/layout/IconVerticalSolidList"/>
    <dgm:cxn modelId="{D8D00BE6-5B91-4CD1-BC2A-1495D393776A}" type="presOf" srcId="{3FC68B55-A533-4612-B91E-8B39E44B09D7}" destId="{F12C9719-2F0E-4542-9AB6-09C9B82E97CD}" srcOrd="0" destOrd="0" presId="urn:microsoft.com/office/officeart/2018/2/layout/IconVerticalSolidList"/>
    <dgm:cxn modelId="{A2DC345C-89FC-4922-B0CA-D72A08A134F9}" type="presParOf" srcId="{847EC0E2-FB70-4826-944F-6CCB7A773202}" destId="{E46A5DD8-44F2-4658-8CA6-CDA27AED0315}" srcOrd="0" destOrd="0" presId="urn:microsoft.com/office/officeart/2018/2/layout/IconVerticalSolidList"/>
    <dgm:cxn modelId="{011EB7B9-4D46-4CEB-9F40-4178C12E9EFA}" type="presParOf" srcId="{E46A5DD8-44F2-4658-8CA6-CDA27AED0315}" destId="{0A9FF96C-5028-4E75-B075-E401C183B14A}" srcOrd="0" destOrd="0" presId="urn:microsoft.com/office/officeart/2018/2/layout/IconVerticalSolidList"/>
    <dgm:cxn modelId="{5AE9688C-3FAE-48A1-8916-9A17D07DE149}" type="presParOf" srcId="{E46A5DD8-44F2-4658-8CA6-CDA27AED0315}" destId="{9AC39BCD-E7F6-4A84-8EA4-357DE585DAFE}" srcOrd="1" destOrd="0" presId="urn:microsoft.com/office/officeart/2018/2/layout/IconVerticalSolidList"/>
    <dgm:cxn modelId="{AAF5DECB-B97C-4F5B-B3C6-64B90B6719F5}" type="presParOf" srcId="{E46A5DD8-44F2-4658-8CA6-CDA27AED0315}" destId="{17DBA387-D4D6-4DEE-9013-8D9D8734D1DF}" srcOrd="2" destOrd="0" presId="urn:microsoft.com/office/officeart/2018/2/layout/IconVerticalSolidList"/>
    <dgm:cxn modelId="{51033EC1-768B-4DD3-A6CD-6E214C695D15}" type="presParOf" srcId="{E46A5DD8-44F2-4658-8CA6-CDA27AED0315}" destId="{D79BEA5E-FFE8-4F5F-A287-0DCA5AD1D962}" srcOrd="3" destOrd="0" presId="urn:microsoft.com/office/officeart/2018/2/layout/IconVerticalSolidList"/>
    <dgm:cxn modelId="{F3EC39FA-EAB9-4505-BEAB-187D4C497297}" type="presParOf" srcId="{847EC0E2-FB70-4826-944F-6CCB7A773202}" destId="{4201A3F5-E563-41C9-8F31-9B3755082F67}" srcOrd="1" destOrd="0" presId="urn:microsoft.com/office/officeart/2018/2/layout/IconVerticalSolidList"/>
    <dgm:cxn modelId="{5436F12D-9E17-446F-87E2-574450F467DF}" type="presParOf" srcId="{847EC0E2-FB70-4826-944F-6CCB7A773202}" destId="{2DEE460E-7E5D-4382-AD5F-8DC0F284CA29}" srcOrd="2" destOrd="0" presId="urn:microsoft.com/office/officeart/2018/2/layout/IconVerticalSolidList"/>
    <dgm:cxn modelId="{181D7C8E-5E1A-4CA1-868C-8AB50EC3D7BC}" type="presParOf" srcId="{2DEE460E-7E5D-4382-AD5F-8DC0F284CA29}" destId="{8FA201B4-874A-4027-B321-906464B7FE0E}" srcOrd="0" destOrd="0" presId="urn:microsoft.com/office/officeart/2018/2/layout/IconVerticalSolidList"/>
    <dgm:cxn modelId="{A9C3382D-4370-4F83-8EDB-31C007B17B5D}" type="presParOf" srcId="{2DEE460E-7E5D-4382-AD5F-8DC0F284CA29}" destId="{AFB41B19-38C9-46F6-BE33-24AA67A6E0EF}" srcOrd="1" destOrd="0" presId="urn:microsoft.com/office/officeart/2018/2/layout/IconVerticalSolidList"/>
    <dgm:cxn modelId="{2E37EA69-3D7A-4EE3-9F26-CFCEBBE724FC}" type="presParOf" srcId="{2DEE460E-7E5D-4382-AD5F-8DC0F284CA29}" destId="{02A136D3-FB8D-48C2-A634-F8FB4DD5E635}" srcOrd="2" destOrd="0" presId="urn:microsoft.com/office/officeart/2018/2/layout/IconVerticalSolidList"/>
    <dgm:cxn modelId="{9A94EAB6-A016-40BC-8007-37ABE7AB257C}" type="presParOf" srcId="{2DEE460E-7E5D-4382-AD5F-8DC0F284CA29}" destId="{AE825A07-3D64-48AD-AB92-9B51384FD713}" srcOrd="3" destOrd="0" presId="urn:microsoft.com/office/officeart/2018/2/layout/IconVerticalSolidList"/>
    <dgm:cxn modelId="{1A3FE230-533E-4989-A82D-44A9F849A00C}" type="presParOf" srcId="{847EC0E2-FB70-4826-944F-6CCB7A773202}" destId="{CC841F32-6493-4B2E-96E4-D12AEF91FE03}" srcOrd="3" destOrd="0" presId="urn:microsoft.com/office/officeart/2018/2/layout/IconVerticalSolidList"/>
    <dgm:cxn modelId="{22AD46F5-3629-49EA-9B1B-DA9FAE0A2BA7}" type="presParOf" srcId="{847EC0E2-FB70-4826-944F-6CCB7A773202}" destId="{EB839B11-8F9A-46CE-A484-A7AEA06EA32E}" srcOrd="4" destOrd="0" presId="urn:microsoft.com/office/officeart/2018/2/layout/IconVerticalSolidList"/>
    <dgm:cxn modelId="{AEF1A74C-6BE2-4C57-A512-ACB9FD14B831}" type="presParOf" srcId="{EB839B11-8F9A-46CE-A484-A7AEA06EA32E}" destId="{8128B9B4-6960-4813-B5F1-426E4BADFDBE}" srcOrd="0" destOrd="0" presId="urn:microsoft.com/office/officeart/2018/2/layout/IconVerticalSolidList"/>
    <dgm:cxn modelId="{44F04DE3-C245-4778-B860-2BA2B1E9ABB7}" type="presParOf" srcId="{EB839B11-8F9A-46CE-A484-A7AEA06EA32E}" destId="{47314EBB-44E2-42E8-B504-44BBDD83DBC5}" srcOrd="1" destOrd="0" presId="urn:microsoft.com/office/officeart/2018/2/layout/IconVerticalSolidList"/>
    <dgm:cxn modelId="{B0FE391F-503A-4789-928B-AD779BCDA33C}" type="presParOf" srcId="{EB839B11-8F9A-46CE-A484-A7AEA06EA32E}" destId="{BBB54992-5DE4-44AE-A600-A0ECA998BC9F}" srcOrd="2" destOrd="0" presId="urn:microsoft.com/office/officeart/2018/2/layout/IconVerticalSolidList"/>
    <dgm:cxn modelId="{ECEB6516-454F-4DCA-9D3C-7629C6DEC153}" type="presParOf" srcId="{EB839B11-8F9A-46CE-A484-A7AEA06EA32E}" destId="{F12C9719-2F0E-4542-9AB6-09C9B82E97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667BD-FB29-4988-A0D9-BCB46566FBA1}">
      <dsp:nvSpPr>
        <dsp:cNvPr id="0" name=""/>
        <dsp:cNvSpPr/>
      </dsp:nvSpPr>
      <dsp:spPr>
        <a:xfrm>
          <a:off x="992890" y="450058"/>
          <a:ext cx="1463222" cy="14632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4D790-3491-48CD-B7D3-79006B8649E2}">
      <dsp:nvSpPr>
        <dsp:cNvPr id="0" name=""/>
        <dsp:cNvSpPr/>
      </dsp:nvSpPr>
      <dsp:spPr>
        <a:xfrm>
          <a:off x="98698" y="2298631"/>
          <a:ext cx="32516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A standard set of clinical equipment allow the doctor to conduct general checks without needing to be present</a:t>
          </a:r>
          <a:endParaRPr lang="en-US" sz="1300" kern="1200" dirty="0"/>
        </a:p>
      </dsp:txBody>
      <dsp:txXfrm>
        <a:off x="98698" y="2298631"/>
        <a:ext cx="3251605" cy="720000"/>
      </dsp:txXfrm>
    </dsp:sp>
    <dsp:sp modelId="{327C873B-B807-4014-A716-0A3665B292B7}">
      <dsp:nvSpPr>
        <dsp:cNvPr id="0" name=""/>
        <dsp:cNvSpPr/>
      </dsp:nvSpPr>
      <dsp:spPr>
        <a:xfrm>
          <a:off x="4813526" y="450058"/>
          <a:ext cx="1463222" cy="14632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F765B-9DB5-4F0A-B838-674DD336C76B}">
      <dsp:nvSpPr>
        <dsp:cNvPr id="0" name=""/>
        <dsp:cNvSpPr/>
      </dsp:nvSpPr>
      <dsp:spPr>
        <a:xfrm>
          <a:off x="3919335" y="2298631"/>
          <a:ext cx="32516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This is designed to link to the My Second Opinion App as well as its own software to “shorten the distance” between the patient and the doctor.</a:t>
          </a:r>
          <a:endParaRPr lang="en-US" sz="1300" kern="1200"/>
        </a:p>
      </dsp:txBody>
      <dsp:txXfrm>
        <a:off x="3919335" y="2298631"/>
        <a:ext cx="3251605" cy="720000"/>
      </dsp:txXfrm>
    </dsp:sp>
    <dsp:sp modelId="{BF4388DC-94A6-466A-BDBB-CE511E1C7EA2}">
      <dsp:nvSpPr>
        <dsp:cNvPr id="0" name=""/>
        <dsp:cNvSpPr/>
      </dsp:nvSpPr>
      <dsp:spPr>
        <a:xfrm>
          <a:off x="8634163" y="450058"/>
          <a:ext cx="1463222" cy="14632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52C32-87B7-4151-9AEE-575015E4528F}">
      <dsp:nvSpPr>
        <dsp:cNvPr id="0" name=""/>
        <dsp:cNvSpPr/>
      </dsp:nvSpPr>
      <dsp:spPr>
        <a:xfrm>
          <a:off x="7739971" y="2298631"/>
          <a:ext cx="32516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Allows the patient to measure their weight, blood pressure, blood sugar, heart rate, temperature and height.</a:t>
          </a:r>
          <a:endParaRPr lang="en-US" sz="1300" kern="1200"/>
        </a:p>
      </dsp:txBody>
      <dsp:txXfrm>
        <a:off x="7739971" y="2298631"/>
        <a:ext cx="325160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FF96C-5028-4E75-B075-E401C183B14A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39BCD-E7F6-4A84-8EA4-357DE585DAFE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BEA5E-FFE8-4F5F-A287-0DCA5AD1D962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Through the use of Strain Gauges, Resistance Temperature Detectors and Resistive Displacement Transducers the analogue measurements can be taken.</a:t>
          </a:r>
          <a:endParaRPr lang="en-US" sz="2000" kern="1200"/>
        </a:p>
      </dsp:txBody>
      <dsp:txXfrm>
        <a:off x="1900154" y="703"/>
        <a:ext cx="4473659" cy="1645155"/>
      </dsp:txXfrm>
    </dsp:sp>
    <dsp:sp modelId="{8FA201B4-874A-4027-B321-906464B7FE0E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41B19-38C9-46F6-BE33-24AA67A6E0EF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25A07-3D64-48AD-AB92-9B51384FD713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Through the use of Analogue to Digital Converters (ADC), the measurements can be transferred and read by the software. </a:t>
          </a:r>
          <a:endParaRPr lang="en-US" sz="2000" kern="1200"/>
        </a:p>
      </dsp:txBody>
      <dsp:txXfrm>
        <a:off x="1900154" y="2057147"/>
        <a:ext cx="4473659" cy="1645155"/>
      </dsp:txXfrm>
    </dsp:sp>
    <dsp:sp modelId="{8128B9B4-6960-4813-B5F1-426E4BADFDBE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14EBB-44E2-42E8-B504-44BBDD83DBC5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C9719-2F0E-4542-9AB6-09C9B82E97CD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The doctor on the other side of the camera can then perform a regular consultation as if they were in the room with the patient.  </a:t>
          </a:r>
          <a:endParaRPr lang="en-US" sz="2000" kern="1200"/>
        </a:p>
      </dsp:txBody>
      <dsp:txXfrm>
        <a:off x="1900154" y="4113591"/>
        <a:ext cx="4473659" cy="1645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9722A-633F-4052-92C4-84C498D5C13E}" type="datetimeFigureOut">
              <a:rPr lang="en-AU" smtClean="0"/>
              <a:t>6/12/2021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DCC24-10DB-4555-B292-31BB6D050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5715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72 cents to develop</a:t>
            </a:r>
          </a:p>
          <a:p>
            <a:r>
              <a:rPr lang="en-AU" dirty="0"/>
              <a:t>15 cents to maintain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DCC24-10DB-4555-B292-31BB6D050F6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39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December 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353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74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9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7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34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8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59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4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December 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93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ight&#10;&#10;Description automatically generated">
            <a:extLst>
              <a:ext uri="{FF2B5EF4-FFF2-40B4-BE49-F238E27FC236}">
                <a16:creationId xmlns:a16="http://schemas.microsoft.com/office/drawing/2014/main" id="{93A86A7E-7D43-4D20-A4B7-BC8EEFAC1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6"/>
          <a:stretch/>
        </p:blipFill>
        <p:spPr>
          <a:xfrm>
            <a:off x="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4FA66-5EF3-4450-BFE6-EBB90DA18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anchor="b">
            <a:normAutofit/>
          </a:bodyPr>
          <a:lstStyle/>
          <a:p>
            <a:r>
              <a:rPr lang="en-AU" sz="4800"/>
              <a:t>Big Design EWB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B2572-B0B9-4D49-89AF-47C53AE49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612" y="3569007"/>
            <a:ext cx="3565525" cy="2523817"/>
          </a:xfrm>
        </p:spPr>
        <p:txBody>
          <a:bodyPr>
            <a:normAutofit/>
          </a:bodyPr>
          <a:lstStyle/>
          <a:p>
            <a:r>
              <a:rPr lang="en-AU" sz="2000">
                <a:solidFill>
                  <a:schemeClr val="tx1">
                    <a:alpha val="60000"/>
                  </a:schemeClr>
                </a:solidFill>
              </a:rPr>
              <a:t>Thomas Lando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CD10A-6646-49EF-A03F-55F6D7EDD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08" t="20097" r="18744" b="19027"/>
          <a:stretch/>
        </p:blipFill>
        <p:spPr>
          <a:xfrm>
            <a:off x="1784554" y="479137"/>
            <a:ext cx="2462982" cy="2794821"/>
          </a:xfrm>
          <a:prstGeom prst="rect">
            <a:avLst/>
          </a:prstGeom>
        </p:spPr>
      </p:pic>
      <p:pic>
        <p:nvPicPr>
          <p:cNvPr id="1025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ADF5D4EF-83CE-46B8-BE6F-D29957929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28" y="3541744"/>
            <a:ext cx="2933627" cy="212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B356B-BAFD-4A82-9A3E-F7E238EF93C7}"/>
              </a:ext>
            </a:extLst>
          </p:cNvPr>
          <p:cNvSpPr txBox="1"/>
          <p:nvPr/>
        </p:nvSpPr>
        <p:spPr>
          <a:xfrm>
            <a:off x="1500866" y="5668435"/>
            <a:ext cx="293362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My Tele Health Kit</a:t>
            </a:r>
          </a:p>
        </p:txBody>
      </p:sp>
    </p:spTree>
    <p:extLst>
      <p:ext uri="{BB962C8B-B14F-4D97-AF65-F5344CB8AC3E}">
        <p14:creationId xmlns:p14="http://schemas.microsoft.com/office/powerpoint/2010/main" val="2287355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CAB7BF2-C0E5-4451-82FD-4D451D5D3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055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88472-7349-4A4B-8527-A3597BE6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549276"/>
            <a:ext cx="7308850" cy="363945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8000" dirty="0"/>
              <a:t>So let’s get down to 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B02B9-F3BA-4EEE-A717-BA38B57F4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3792" y="4530271"/>
            <a:ext cx="3960000" cy="2696065"/>
            <a:chOff x="6053792" y="4530271"/>
            <a:chExt cx="3960000" cy="269606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9C4E36-EAB8-46C1-ADC2-867AA90C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6305855" y="5349826"/>
              <a:ext cx="3707937" cy="1853969"/>
            </a:xfrm>
            <a:custGeom>
              <a:avLst/>
              <a:gdLst>
                <a:gd name="connsiteX0" fmla="*/ 3707937 w 3707937"/>
                <a:gd name="connsiteY0" fmla="*/ 1853969 h 1853969"/>
                <a:gd name="connsiteX1" fmla="*/ 1853969 w 3707937"/>
                <a:gd name="connsiteY1" fmla="*/ 0 h 1853969"/>
                <a:gd name="connsiteX2" fmla="*/ 1684921 w 3707937"/>
                <a:gd name="connsiteY2" fmla="*/ 8536 h 1853969"/>
                <a:gd name="connsiteX3" fmla="*/ 8536 w 3707937"/>
                <a:gd name="connsiteY3" fmla="*/ 1684921 h 1853969"/>
                <a:gd name="connsiteX4" fmla="*/ 0 w 3707937"/>
                <a:gd name="connsiteY4" fmla="*/ 1853969 h 1853969"/>
                <a:gd name="connsiteX5" fmla="*/ 926985 w 3707937"/>
                <a:gd name="connsiteY5" fmla="*/ 1853969 h 1853969"/>
                <a:gd name="connsiteX6" fmla="*/ 1853969 w 3707937"/>
                <a:gd name="connsiteY6" fmla="*/ 926985 h 1853969"/>
                <a:gd name="connsiteX7" fmla="*/ 2780952 w 3707937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7937" h="1853969">
                  <a:moveTo>
                    <a:pt x="3707937" y="1853969"/>
                  </a:moveTo>
                  <a:cubicBezTo>
                    <a:pt x="3707937" y="830050"/>
                    <a:pt x="2877887" y="0"/>
                    <a:pt x="1853969" y="0"/>
                  </a:cubicBezTo>
                  <a:lnTo>
                    <a:pt x="1684921" y="8536"/>
                  </a:lnTo>
                  <a:lnTo>
                    <a:pt x="8536" y="1684921"/>
                  </a:lnTo>
                  <a:lnTo>
                    <a:pt x="0" y="1853969"/>
                  </a:lnTo>
                  <a:lnTo>
                    <a:pt x="926985" y="1853969"/>
                  </a:lnTo>
                  <a:cubicBezTo>
                    <a:pt x="926985" y="1342010"/>
                    <a:pt x="1342009" y="926986"/>
                    <a:pt x="1853969" y="926985"/>
                  </a:cubicBezTo>
                  <a:cubicBezTo>
                    <a:pt x="2365928" y="926985"/>
                    <a:pt x="2780952" y="1342010"/>
                    <a:pt x="2780952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42900" dist="50800" dir="16200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AC95D1B-353B-49A5-92C8-947C87416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6186241" y="5061493"/>
              <a:ext cx="3707937" cy="2164843"/>
            </a:xfrm>
            <a:custGeom>
              <a:avLst/>
              <a:gdLst>
                <a:gd name="connsiteX0" fmla="*/ 3707937 w 3707937"/>
                <a:gd name="connsiteY0" fmla="*/ 2164843 h 2164843"/>
                <a:gd name="connsiteX1" fmla="*/ 1853968 w 3707937"/>
                <a:gd name="connsiteY1" fmla="*/ 0 h 2164843"/>
                <a:gd name="connsiteX2" fmla="*/ 1664412 w 3707937"/>
                <a:gd name="connsiteY2" fmla="*/ 11177 h 2164843"/>
                <a:gd name="connsiteX3" fmla="*/ 1646600 w 3707937"/>
                <a:gd name="connsiteY3" fmla="*/ 14351 h 2164843"/>
                <a:gd name="connsiteX4" fmla="*/ 67392 w 3707937"/>
                <a:gd name="connsiteY4" fmla="*/ 1593559 h 2164843"/>
                <a:gd name="connsiteX5" fmla="*/ 37666 w 3707937"/>
                <a:gd name="connsiteY5" fmla="*/ 1728552 h 2164843"/>
                <a:gd name="connsiteX6" fmla="*/ 0 w 3707937"/>
                <a:gd name="connsiteY6" fmla="*/ 2164843 h 2164843"/>
                <a:gd name="connsiteX7" fmla="*/ 926985 w 3707937"/>
                <a:gd name="connsiteY7" fmla="*/ 2164843 h 2164843"/>
                <a:gd name="connsiteX8" fmla="*/ 1853968 w 3707937"/>
                <a:gd name="connsiteY8" fmla="*/ 1082422 h 2164843"/>
                <a:gd name="connsiteX9" fmla="*/ 2780952 w 3707937"/>
                <a:gd name="connsiteY9" fmla="*/ 2164843 h 216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7937" h="2164843">
                  <a:moveTo>
                    <a:pt x="3707937" y="2164843"/>
                  </a:moveTo>
                  <a:cubicBezTo>
                    <a:pt x="3707937" y="969234"/>
                    <a:pt x="2877886" y="0"/>
                    <a:pt x="1853968" y="0"/>
                  </a:cubicBezTo>
                  <a:cubicBezTo>
                    <a:pt x="1789974" y="0"/>
                    <a:pt x="1726736" y="3786"/>
                    <a:pt x="1664412" y="11177"/>
                  </a:cubicBezTo>
                  <a:lnTo>
                    <a:pt x="1646600" y="14351"/>
                  </a:lnTo>
                  <a:lnTo>
                    <a:pt x="67392" y="1593559"/>
                  </a:lnTo>
                  <a:lnTo>
                    <a:pt x="37666" y="1728552"/>
                  </a:lnTo>
                  <a:cubicBezTo>
                    <a:pt x="12970" y="1869478"/>
                    <a:pt x="0" y="2015392"/>
                    <a:pt x="0" y="2164843"/>
                  </a:cubicBezTo>
                  <a:lnTo>
                    <a:pt x="926985" y="2164843"/>
                  </a:lnTo>
                  <a:cubicBezTo>
                    <a:pt x="926985" y="1567039"/>
                    <a:pt x="1342009" y="1082423"/>
                    <a:pt x="1853968" y="1082422"/>
                  </a:cubicBezTo>
                  <a:cubicBezTo>
                    <a:pt x="2365928" y="1082422"/>
                    <a:pt x="2780952" y="1567039"/>
                    <a:pt x="2780952" y="2164843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ED63058-6155-422A-A2D9-69A6A1DF0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413283" y="6132831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486CA9-CA51-4F1D-AD04-FC35DA44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8375334" y="4170780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9E80463-482A-4612-8063-9F60E0C7F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633" y="180949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47BE06-624A-4F53-8B42-58DD39DB5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52426" y="1013899"/>
            <a:ext cx="1262947" cy="1335601"/>
            <a:chOff x="5094405" y="2340638"/>
            <a:chExt cx="1262947" cy="133560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0BF6DBE-FE5B-4D9A-B7A8-86FF60DFE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5185879" y="2504765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A32303D-EAC6-41B6-9A89-CC568F123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5711479" y="2340638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91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D50D-147F-4AC3-93D7-D95FBDED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7260"/>
            <a:ext cx="5437185" cy="802197"/>
          </a:xfrm>
        </p:spPr>
        <p:txBody>
          <a:bodyPr wrap="square" anchor="b">
            <a:normAutofit/>
          </a:bodyPr>
          <a:lstStyle/>
          <a:p>
            <a:r>
              <a:rPr lang="en-AU" dirty="0"/>
              <a:t>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71A05-526F-41EF-A86A-788A6830C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43088"/>
            <a:ext cx="5437187" cy="222249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1700" b="1" u="sng" dirty="0">
                <a:solidFill>
                  <a:srgbClr val="FFFFFF"/>
                </a:solidFill>
              </a:rPr>
              <a:t>The App</a:t>
            </a:r>
          </a:p>
          <a:p>
            <a:r>
              <a:rPr lang="en-AU" sz="1700" dirty="0">
                <a:solidFill>
                  <a:schemeClr val="tx2"/>
                </a:solidFill>
              </a:rPr>
              <a:t>To build this app from scratch the cost in terms of money would be enormous. </a:t>
            </a:r>
          </a:p>
          <a:p>
            <a:r>
              <a:rPr lang="en-AU" sz="1700" dirty="0">
                <a:solidFill>
                  <a:schemeClr val="tx2"/>
                </a:solidFill>
              </a:rPr>
              <a:t>Australia however would not have to start from nothing.</a:t>
            </a:r>
          </a:p>
        </p:txBody>
      </p:sp>
      <p:pic>
        <p:nvPicPr>
          <p:cNvPr id="7" name="Graphic 6" descr="Dollar">
            <a:extLst>
              <a:ext uri="{FF2B5EF4-FFF2-40B4-BE49-F238E27FC236}">
                <a16:creationId xmlns:a16="http://schemas.microsoft.com/office/drawing/2014/main" id="{93A43BA7-4785-48B2-BC44-78CB0A9B1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7F97B1-CA9E-431B-B00F-35A631DE1EF3}"/>
              </a:ext>
            </a:extLst>
          </p:cNvPr>
          <p:cNvSpPr txBox="1">
            <a:spLocks/>
          </p:cNvSpPr>
          <p:nvPr/>
        </p:nvSpPr>
        <p:spPr>
          <a:xfrm>
            <a:off x="1487488" y="3565586"/>
            <a:ext cx="5437187" cy="2639682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000" b="1" u="sng" dirty="0">
                <a:solidFill>
                  <a:srgbClr val="FFFFFF"/>
                </a:solidFill>
              </a:rPr>
              <a:t>The Device</a:t>
            </a:r>
          </a:p>
          <a:p>
            <a:r>
              <a:rPr lang="en-AU" sz="2000" dirty="0">
                <a:solidFill>
                  <a:schemeClr val="tx2"/>
                </a:solidFill>
              </a:rPr>
              <a:t>The exterior of the My Tele-Health device could be made from either recycled metal or plastic.</a:t>
            </a:r>
          </a:p>
          <a:p>
            <a:r>
              <a:rPr lang="en-AU" sz="2000" dirty="0">
                <a:solidFill>
                  <a:schemeClr val="tx2"/>
                </a:solidFill>
              </a:rPr>
              <a:t>The instruments themselves are also very cheap and readily available.</a:t>
            </a:r>
          </a:p>
          <a:p>
            <a:r>
              <a:rPr lang="en-AU" sz="2000" dirty="0">
                <a:solidFill>
                  <a:schemeClr val="tx2"/>
                </a:solidFill>
              </a:rPr>
              <a:t>Thus, the cost of the materials would not necessarily be too expensive, likely $1000 to $3000 dollars for the whole device. </a:t>
            </a:r>
          </a:p>
        </p:txBody>
      </p:sp>
    </p:spTree>
    <p:extLst>
      <p:ext uri="{BB962C8B-B14F-4D97-AF65-F5344CB8AC3E}">
        <p14:creationId xmlns:p14="http://schemas.microsoft.com/office/powerpoint/2010/main" val="381992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85C42-E5A5-486E-A6FA-D5B73BCD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16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4AE87-7D27-416D-A7E7-0B74D97E5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3" r="13207"/>
          <a:stretch/>
        </p:blipFill>
        <p:spPr>
          <a:xfrm>
            <a:off x="6606296" y="774481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87913-3411-4A82-8D88-F64235F0F66D}"/>
              </a:ext>
            </a:extLst>
          </p:cNvPr>
          <p:cNvSpPr txBox="1"/>
          <p:nvPr/>
        </p:nvSpPr>
        <p:spPr>
          <a:xfrm>
            <a:off x="721385" y="1485584"/>
            <a:ext cx="608660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dirty="0"/>
              <a:t>Let’s pitch this to Rural/ Remote Australia,  as of 2017;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7 million people live in rural or remote Australia.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20% of this population do not have access to a nearby GP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60% do not have access to a specialist nearby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B614D-2B18-44D1-A7F4-828702FF2763}"/>
              </a:ext>
            </a:extLst>
          </p:cNvPr>
          <p:cNvSpPr txBox="1"/>
          <p:nvPr/>
        </p:nvSpPr>
        <p:spPr>
          <a:xfrm>
            <a:off x="645387" y="3296762"/>
            <a:ext cx="6341201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dirty="0"/>
              <a:t>The cost to develop an app from scratch is $5 million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If this was taxpayer funded by the Rural population alone, it would cost around $0.72 per person.</a:t>
            </a:r>
          </a:p>
          <a:p>
            <a:pPr>
              <a:spcAft>
                <a:spcPts val="600"/>
              </a:spcAft>
            </a:pPr>
            <a:r>
              <a:rPr lang="en-AU" dirty="0"/>
              <a:t>If this app costs $1 million to maintain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This would cost $0.15 per person, per year.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spcAft>
                <a:spcPts val="600"/>
              </a:spcAft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13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4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4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4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oup 5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1" name="Freeform: Shape 5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5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Oval 5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Oval 5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5" name="Rectangle 5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39F7B-5787-421E-96C0-3494D879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Brief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336B5-DCBD-4D0B-9310-515253056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6"/>
          <a:stretch/>
        </p:blipFill>
        <p:spPr>
          <a:xfrm>
            <a:off x="6557147" y="549275"/>
            <a:ext cx="5083992" cy="2880518"/>
          </a:xfrm>
          <a:prstGeom prst="flowChartAlternateProcess">
            <a:avLst/>
          </a:prstGeom>
        </p:spPr>
      </p:pic>
      <p:sp>
        <p:nvSpPr>
          <p:cNvPr id="76" name="Oval 59">
            <a:extLst>
              <a:ext uri="{FF2B5EF4-FFF2-40B4-BE49-F238E27FC236}">
                <a16:creationId xmlns:a16="http://schemas.microsoft.com/office/drawing/2014/main" id="{50C7FB67-97F4-4984-8807-A43D643EA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504" y="4787174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61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78" name="Freeform: Shape 62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64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 descr="A picture containing dark, food, game, ball&#10;&#10;Description automatically generated">
            <a:extLst>
              <a:ext uri="{FF2B5EF4-FFF2-40B4-BE49-F238E27FC236}">
                <a16:creationId xmlns:a16="http://schemas.microsoft.com/office/drawing/2014/main" id="{554840CE-0A51-4B34-BFE3-406EEDEAF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9" b="-2"/>
          <a:stretch/>
        </p:blipFill>
        <p:spPr>
          <a:xfrm>
            <a:off x="6557147" y="3429794"/>
            <a:ext cx="5083992" cy="2880518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330245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9D41F-EC2D-4695-9F2B-CA2A79D6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Sustainability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Deciduous tree">
            <a:extLst>
              <a:ext uri="{FF2B5EF4-FFF2-40B4-BE49-F238E27FC236}">
                <a16:creationId xmlns:a16="http://schemas.microsoft.com/office/drawing/2014/main" id="{AABF46ED-0B9B-4355-9A4D-498D4A904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3952" y="711200"/>
            <a:ext cx="5437187" cy="5437187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2452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9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2861D-1AE5-4216-94F6-404AB341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Overall</a:t>
            </a:r>
          </a:p>
        </p:txBody>
      </p:sp>
      <p:sp>
        <p:nvSpPr>
          <p:cNvPr id="64" name="Rectangle 24">
            <a:extLst>
              <a:ext uri="{FF2B5EF4-FFF2-40B4-BE49-F238E27FC236}">
                <a16:creationId xmlns:a16="http://schemas.microsoft.com/office/drawing/2014/main" id="{3700A428-CA5D-46FB-9773-391BF330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030" y="1"/>
            <a:ext cx="5643969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979C8-B80C-49BC-B2BB-C4F89C2A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456" y="549274"/>
            <a:ext cx="2496235" cy="1809771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7D75B-E1E2-4621-8F61-7A7E2754D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973" y="2331089"/>
            <a:ext cx="2694082" cy="457380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</p:spPr>
      </p:pic>
      <p:sp>
        <p:nvSpPr>
          <p:cNvPr id="65" name="Rectangle 26">
            <a:extLst>
              <a:ext uri="{FF2B5EF4-FFF2-40B4-BE49-F238E27FC236}">
                <a16:creationId xmlns:a16="http://schemas.microsoft.com/office/drawing/2014/main" id="{E4BB252D-BA31-4505-A0AD-9E55134E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79465-3801-432F-ABDD-8C39E5910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519" y="3875877"/>
            <a:ext cx="2146990" cy="2432849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</p:spPr>
      </p:pic>
      <p:sp>
        <p:nvSpPr>
          <p:cNvPr id="66" name="Rectangle 28">
            <a:extLst>
              <a:ext uri="{FF2B5EF4-FFF2-40B4-BE49-F238E27FC236}">
                <a16:creationId xmlns:a16="http://schemas.microsoft.com/office/drawing/2014/main" id="{F06F25AB-C6A7-4ED5-B2EC-1B9226D83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75269271-1CD9-40C8-B39A-8E76D758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345" y="549275"/>
            <a:ext cx="5759450" cy="5759450"/>
          </a:xfrm>
          <a:custGeom>
            <a:avLst/>
            <a:gdLst/>
            <a:ahLst/>
            <a:cxnLst/>
            <a:rect l="l" t="t" r="r" b="b"/>
            <a:pathLst>
              <a:path w="6098400" h="6858000">
                <a:moveTo>
                  <a:pt x="0" y="0"/>
                </a:moveTo>
                <a:lnTo>
                  <a:pt x="6098400" y="0"/>
                </a:lnTo>
                <a:lnTo>
                  <a:pt x="609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1CDA6B-6638-4874-AF2F-20147B56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My Second Opinion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178D0CA-6443-4C4B-8F72-72DA68CDA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575" y="879900"/>
            <a:ext cx="4500563" cy="5099786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6D06C1-5A4F-4AC0-AAE1-95F4BCD698CA}"/>
              </a:ext>
            </a:extLst>
          </p:cNvPr>
          <p:cNvSpPr txBox="1"/>
          <p:nvPr/>
        </p:nvSpPr>
        <p:spPr>
          <a:xfrm>
            <a:off x="2490159" y="4819290"/>
            <a:ext cx="51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dirty="0">
                <a:latin typeface="+mj-lt"/>
              </a:rPr>
              <a:t>An application to connect us and the health industry together like never before</a:t>
            </a:r>
            <a:endParaRPr lang="en-AU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665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2F6F-E7A2-4E69-B8DA-A179ED86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the App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587B9-67AB-419F-B3B6-555D45CD0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 provides both patients and Health workers to provide and receive second opinions/ advice on different cases from anywhere in the country.  </a:t>
            </a:r>
          </a:p>
          <a:p>
            <a:r>
              <a:rPr lang="en-AU" dirty="0"/>
              <a:t>It will make it easier to refer patients to other specialists such as physios and dieticians as well as indigenous councillors and specialist doctors.</a:t>
            </a:r>
          </a:p>
          <a:p>
            <a:r>
              <a:rPr lang="en-AU" dirty="0"/>
              <a:t>It will also allow for rural or remote doctors to ask for advice from accredited opinions in the industry on how to provide treatment to a person far from the city.  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362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irror&#10;&#10;Description automatically generated">
            <a:extLst>
              <a:ext uri="{FF2B5EF4-FFF2-40B4-BE49-F238E27FC236}">
                <a16:creationId xmlns:a16="http://schemas.microsoft.com/office/drawing/2014/main" id="{50D8F7D2-94EE-4891-91E8-DEF854F9E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53" y="582628"/>
            <a:ext cx="2810256" cy="537667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CF5772-DBD1-4745-8046-3836A5052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93" y="631396"/>
            <a:ext cx="2718816" cy="532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C528-023C-4107-80E2-5BD4F45F8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 Tele-Health</a:t>
            </a:r>
          </a:p>
        </p:txBody>
      </p:sp>
      <p:pic>
        <p:nvPicPr>
          <p:cNvPr id="4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509743FB-87DD-4F83-B12B-2B44DF367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 r="11627" b="1"/>
          <a:stretch/>
        </p:blipFill>
        <p:spPr bwMode="auto"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26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401CF-27E3-44D7-9883-DBB26183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AU" dirty="0"/>
              <a:t>The Idea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A25973D-D0B5-446D-BEE5-9F2AA1BA8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177370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750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24662AD5-B49D-4FA6-8DF9-FEA7CC3B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53" y="1445101"/>
            <a:ext cx="8339817" cy="366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F9C0F24F-6AF8-451A-8E48-C23455B32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53" y="5113930"/>
            <a:ext cx="8352619" cy="68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53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57DA5-565F-4FB0-A7B4-4026721A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600"/>
              <a:t>But Wait… How?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5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8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9500A-CA81-45B1-8AE4-EE963ACA8D4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73609096"/>
              </p:ext>
            </p:extLst>
          </p:nvPr>
        </p:nvGraphicFramePr>
        <p:xfrm>
          <a:off x="560704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AAED6EF-ED31-479C-98DF-68782D57E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1245" y="2066283"/>
            <a:ext cx="4010612" cy="27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2630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464</Words>
  <Application>Microsoft Office PowerPoint</Application>
  <PresentationFormat>Widescreen</PresentationFormat>
  <Paragraphs>44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Walbaum Display</vt:lpstr>
      <vt:lpstr>3DFloatVTI</vt:lpstr>
      <vt:lpstr>Big Design EWB 2020</vt:lpstr>
      <vt:lpstr>My Second Opinion </vt:lpstr>
      <vt:lpstr>What is the App for?</vt:lpstr>
      <vt:lpstr>PowerPoint Presentation</vt:lpstr>
      <vt:lpstr>My Tele-Health</vt:lpstr>
      <vt:lpstr>The Idea</vt:lpstr>
      <vt:lpstr>PowerPoint Presentation</vt:lpstr>
      <vt:lpstr>But Wait… How?</vt:lpstr>
      <vt:lpstr>PowerPoint Presentation</vt:lpstr>
      <vt:lpstr>So let’s get down to it</vt:lpstr>
      <vt:lpstr>Cost</vt:lpstr>
      <vt:lpstr>PowerPoint Presentation</vt:lpstr>
      <vt:lpstr>Design Brief </vt:lpstr>
      <vt:lpstr>Sustainability </vt:lpstr>
      <vt:lpstr>Overall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Design EWB 2020</dc:title>
  <dc:creator>Thomas Lando</dc:creator>
  <cp:lastModifiedBy>Thomas Lando</cp:lastModifiedBy>
  <cp:revision>1</cp:revision>
  <dcterms:created xsi:type="dcterms:W3CDTF">2020-07-19T02:45:50Z</dcterms:created>
  <dcterms:modified xsi:type="dcterms:W3CDTF">2021-12-06T09:54:02Z</dcterms:modified>
</cp:coreProperties>
</file>